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1.xml" ContentType="application/xml"/>
  <Override PartName="/customXml/itemProps1.xml" ContentType="application/vnd.openxmlformats-officedocument.customXmlProperties+xml"/>
  <Override PartName="/customXml/item2.xml" ContentType="application/xml"/>
  <Override PartName="/customXml/_rels/item4.xml.rels" ContentType="application/vnd.openxmlformats-package.relationships+xml"/>
  <Override PartName="/customXml/_rels/item3.xml.rels" ContentType="application/vnd.openxmlformats-package.relationships+xml"/>
  <Override PartName="/customXml/_rels/item2.xml.rels" ContentType="application/vnd.openxmlformats-package.relationships+xml"/>
  <Override PartName="/customXml/_rels/item1.xml.rels" ContentType="application/vnd.openxmlformats-package.relationships+xml"/>
  <Override PartName="/customXml/itemProps2.xml" ContentType="application/vnd.openxmlformats-officedocument.customXmlProperties+xml"/>
  <Override PartName="/customXml/item3.xml" ContentType="application/xml"/>
  <Override PartName="/customXml/itemProps3.xml" ContentType="application/vnd.openxmlformats-officedocument.customXmlProperties+xml"/>
  <Override PartName="/customXml/item4.xml" ContentType="application/xml"/>
  <Override PartName="/customXml/itemProps4.xml" ContentType="application/vnd.openxmlformats-officedocument.customXml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1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customXml" Target="../customXml/item2.xml"/><Relationship Id="rId6" Type="http://schemas.openxmlformats.org/officeDocument/2006/relationships/customXml" Target="../customXml/item3.xml"/><Relationship Id="rId7" Type="http://schemas.openxmlformats.org/officeDocument/2006/relationships/customXml" Target="../customXml/item4.xml"/><Relationship Id="rId8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sldIdLst>
    <p:sldId id="256" r:id="rId13"/>
    <p:sldId id="257" r:id="rId14"/>
    <p:sldId id="258" r:id="rId15"/>
  </p:sldIdLst>
  <p:sldSz cx="12192000" cy="68580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slide" Target="slides/slide2.xml"/><Relationship Id="rId15" Type="http://schemas.openxmlformats.org/officeDocument/2006/relationships/slide" Target="slides/slide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B2FB1D8-6845-481B-A371-54B5F0764F4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84CCE691-8007-4C3A-863C-FE0DF1334D9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7B9AD0D0-DFFE-481C-BC64-3400F63CCB6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BAE9D29-6FAC-4A4D-8867-D84C844114D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B58A7439-5A40-4423-98FA-C58F8D6A880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248D7A42-7B5D-45BD-9F58-7788D6FB246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DB0C8903-F818-42E6-8120-FD72624BD86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93132B49-0843-4AD6-A7E6-9272F7494C1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96603354-114B-4F95-94C7-3CF1ED1C9D4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E46BC302-52E9-4597-8BC4-37496E4068D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6FCECB02-DDCA-4A60-9E5D-4613CC8EF65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0" lang="de-DE" sz="6000" spc="-1" strike="noStrike">
                <a:solidFill>
                  <a:schemeClr val="dk1"/>
                </a:solidFill>
                <a:latin typeface="Calibri Light"/>
              </a:rPr>
              <a:t>Mastertitelformat </a:t>
            </a:r>
            <a:r>
              <a:rPr b="0" lang="de-DE" sz="6000" spc="-1" strike="noStrike">
                <a:solidFill>
                  <a:schemeClr val="dk1"/>
                </a:solidFill>
                <a:latin typeface="Calibri Light"/>
              </a:rPr>
              <a:t>bearbeiten</a:t>
            </a:r>
            <a:endParaRPr b="0" lang="en-US" sz="6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 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D3273C9E-3C98-48BA-B288-10A1B1662C70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1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Click to edit the outline text format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Second Outline Level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Third Outline Level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Fourth Outline Level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Fifth Outline Level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Sixth Outline Level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Seventh Outline Level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de-DE" sz="3200" spc="-1" strike="noStrike">
                <a:solidFill>
                  <a:schemeClr val="dk1"/>
                </a:solidFill>
                <a:latin typeface="Calibri Light"/>
              </a:rPr>
              <a:t>Mastertitelformat bearbeiten</a:t>
            </a: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3200" spc="-1" strike="noStrike">
                <a:solidFill>
                  <a:schemeClr val="dk1"/>
                </a:solidFill>
                <a:latin typeface="Calibri"/>
              </a:rPr>
              <a:t>Mastertextformat bearbeiten</a:t>
            </a: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800" spc="-1" strike="noStrike">
                <a:solidFill>
                  <a:schemeClr val="dk1"/>
                </a:solidFill>
                <a:latin typeface="Calibri"/>
              </a:rPr>
              <a:t>Zweite Ebene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400" spc="-1" strike="noStrike">
                <a:solidFill>
                  <a:schemeClr val="dk1"/>
                </a:solidFill>
                <a:latin typeface="Calibri"/>
              </a:rPr>
              <a:t>Dritte Ebene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000" spc="-1" strike="noStrike">
                <a:solidFill>
                  <a:schemeClr val="dk1"/>
                </a:solidFill>
                <a:latin typeface="Calibri"/>
              </a:rPr>
              <a:t>Vierte Ebene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000" spc="-1" strike="noStrike">
                <a:solidFill>
                  <a:schemeClr val="dk1"/>
                </a:solidFill>
                <a:latin typeface="Calibri"/>
              </a:rPr>
              <a:t>Fünfte Ebene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de-DE" sz="1600" spc="-1" strike="noStrike">
                <a:solidFill>
                  <a:schemeClr val="dk1"/>
                </a:solidFill>
                <a:latin typeface="Calibri"/>
              </a:rPr>
              <a:t>Mastertextformat bearbeiten</a:t>
            </a:r>
            <a:endParaRPr b="0" lang="en-US" sz="1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dt" idx="28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 type="ftr" idx="29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9" name="PlaceHolder 6"/>
          <p:cNvSpPr>
            <a:spLocks noGrp="1"/>
          </p:cNvSpPr>
          <p:nvPr>
            <p:ph type="sldNum" idx="30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6D29D5C-7B91-4CCD-BE91-A738FFB9D352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de-DE" sz="3200" spc="-1" strike="noStrike">
                <a:solidFill>
                  <a:schemeClr val="dk1"/>
                </a:solidFill>
                <a:latin typeface="Calibri Light"/>
              </a:rPr>
              <a:t>Mastertitelformat bearbeiten</a:t>
            </a: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Click to edit the outline text format</a:t>
            </a: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Second Outline Level</a:t>
            </a: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Third Outline Level</a:t>
            </a: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Fourth Outline Level</a:t>
            </a: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Fifth Outline Level</a:t>
            </a: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Sixth Outline Level</a:t>
            </a: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Seventh Outline Level</a:t>
            </a: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de-DE" sz="1600" spc="-1" strike="noStrike">
                <a:solidFill>
                  <a:schemeClr val="dk1"/>
                </a:solidFill>
                <a:latin typeface="Calibri"/>
              </a:rPr>
              <a:t>Mastertextformat bearbeiten</a:t>
            </a:r>
            <a:endParaRPr b="0" lang="en-US" sz="1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dt" idx="3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4" name="PlaceHolder 5"/>
          <p:cNvSpPr>
            <a:spLocks noGrp="1"/>
          </p:cNvSpPr>
          <p:nvPr>
            <p:ph type="ftr" idx="3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5" name="PlaceHolder 6"/>
          <p:cNvSpPr>
            <a:spLocks noGrp="1"/>
          </p:cNvSpPr>
          <p:nvPr>
            <p:ph type="sldNum" idx="3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9B895A7-ADC4-45ED-826D-AC0498BAE43F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de-DE" sz="4400" spc="-1" strike="noStrike">
                <a:solidFill>
                  <a:schemeClr val="dk1"/>
                </a:solidFill>
                <a:latin typeface="Calibri Light"/>
              </a:rPr>
              <a:t>Mastertitelformat bearbeiten</a:t>
            </a:r>
            <a:endParaRPr b="0" lang="en-US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800" spc="-1" strike="noStrike">
                <a:solidFill>
                  <a:schemeClr val="dk1"/>
                </a:solidFill>
                <a:latin typeface="Calibri"/>
              </a:rPr>
              <a:t>Mastertextformat bearbeiten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400" spc="-1" strike="noStrike">
                <a:solidFill>
                  <a:schemeClr val="dk1"/>
                </a:solidFill>
                <a:latin typeface="Calibri"/>
              </a:rPr>
              <a:t>Zweite Ebene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000" spc="-1" strike="noStrike">
                <a:solidFill>
                  <a:schemeClr val="dk1"/>
                </a:solidFill>
                <a:latin typeface="Calibri"/>
              </a:rPr>
              <a:t>Dritte Ebene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chemeClr val="dk1"/>
                </a:solidFill>
                <a:latin typeface="Calibri"/>
              </a:rPr>
              <a:t>Vierte Ebene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chemeClr val="dk1"/>
                </a:solidFill>
                <a:latin typeface="Calibri"/>
              </a:rPr>
              <a:t>Fünfte Ebene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D091FCA4-47ED-4C12-879F-01A430073A5A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872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de-DE" sz="4400" spc="-1" strike="noStrike">
                <a:solidFill>
                  <a:schemeClr val="dk1"/>
                </a:solidFill>
                <a:latin typeface="Calibri Light"/>
              </a:rPr>
              <a:t>Mastertitelformat bearbeiten</a:t>
            </a:r>
            <a:endParaRPr b="0" lang="en-US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388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800" spc="-1" strike="noStrike">
                <a:solidFill>
                  <a:schemeClr val="dk1"/>
                </a:solidFill>
                <a:latin typeface="Calibri"/>
              </a:rPr>
              <a:t>Mastertextformat bearbeiten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400" spc="-1" strike="noStrike">
                <a:solidFill>
                  <a:schemeClr val="dk1"/>
                </a:solidFill>
                <a:latin typeface="Calibri"/>
              </a:rPr>
              <a:t>Zweite Ebene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000" spc="-1" strike="noStrike">
                <a:solidFill>
                  <a:schemeClr val="dk1"/>
                </a:solidFill>
                <a:latin typeface="Calibri"/>
              </a:rPr>
              <a:t>Dritte Ebene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chemeClr val="dk1"/>
                </a:solidFill>
                <a:latin typeface="Calibri"/>
              </a:rPr>
              <a:t>Vierte Ebene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chemeClr val="dk1"/>
                </a:solidFill>
                <a:latin typeface="Calibri"/>
              </a:rPr>
              <a:t>Fünfte Ebene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4DED6A7-6D58-43CA-A64C-79BB22D72180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de-DE" sz="4400" spc="-1" strike="noStrike">
                <a:solidFill>
                  <a:schemeClr val="dk1"/>
                </a:solidFill>
                <a:latin typeface="Calibri Light"/>
              </a:rPr>
              <a:t>Mastertitelformat bearbeiten</a:t>
            </a:r>
            <a:endParaRPr b="0" lang="en-US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800" spc="-1" strike="noStrike">
                <a:solidFill>
                  <a:schemeClr val="dk1"/>
                </a:solidFill>
                <a:latin typeface="Calibri"/>
              </a:rPr>
              <a:t>Mastertextformat bearbeiten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400" spc="-1" strike="noStrike">
                <a:solidFill>
                  <a:schemeClr val="dk1"/>
                </a:solidFill>
                <a:latin typeface="Calibri"/>
              </a:rPr>
              <a:t>Zweite Ebene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000" spc="-1" strike="noStrike">
                <a:solidFill>
                  <a:schemeClr val="dk1"/>
                </a:solidFill>
                <a:latin typeface="Calibri"/>
              </a:rPr>
              <a:t>Dritte Ebene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chemeClr val="dk1"/>
                </a:solidFill>
                <a:latin typeface="Calibri"/>
              </a:rPr>
              <a:t>Vierte Ebene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chemeClr val="dk1"/>
                </a:solidFill>
                <a:latin typeface="Calibri"/>
              </a:rPr>
              <a:t>Fünfte Ebene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97DB0A93-1260-400A-A420-F4014C06E6DD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de-DE" sz="6000" spc="-1" strike="noStrike">
                <a:solidFill>
                  <a:schemeClr val="dk1"/>
                </a:solidFill>
                <a:latin typeface="Calibri Light"/>
              </a:rPr>
              <a:t>Mastertitelformat bearbeiten</a:t>
            </a:r>
            <a:endParaRPr b="0" lang="en-US" sz="6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52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de-DE" sz="24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Mastertextformat bearbeiten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B2CCCE2-8309-4E2E-938E-D91C171441E0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de-DE" sz="4400" spc="-1" strike="noStrike">
                <a:solidFill>
                  <a:schemeClr val="dk1"/>
                </a:solidFill>
                <a:latin typeface="Calibri Light"/>
              </a:rPr>
              <a:t>Mastertitelformat bearbeiten</a:t>
            </a:r>
            <a:endParaRPr b="0" lang="en-US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800" spc="-1" strike="noStrike">
                <a:solidFill>
                  <a:schemeClr val="dk1"/>
                </a:solidFill>
                <a:latin typeface="Calibri"/>
              </a:rPr>
              <a:t>Mastertextformat bearbeiten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400" spc="-1" strike="noStrike">
                <a:solidFill>
                  <a:schemeClr val="dk1"/>
                </a:solidFill>
                <a:latin typeface="Calibri"/>
              </a:rPr>
              <a:t>Zweite Ebene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000" spc="-1" strike="noStrike">
                <a:solidFill>
                  <a:schemeClr val="dk1"/>
                </a:solidFill>
                <a:latin typeface="Calibri"/>
              </a:rPr>
              <a:t>Dritte Ebene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chemeClr val="dk1"/>
                </a:solidFill>
                <a:latin typeface="Calibri"/>
              </a:rPr>
              <a:t>Vierte Ebene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chemeClr val="dk1"/>
                </a:solidFill>
                <a:latin typeface="Calibri"/>
              </a:rPr>
              <a:t>Fünfte Ebene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800" spc="-1" strike="noStrike">
                <a:solidFill>
                  <a:schemeClr val="dk1"/>
                </a:solidFill>
                <a:latin typeface="Calibri"/>
              </a:rPr>
              <a:t>Mastertextformat bearbeiten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400" spc="-1" strike="noStrike">
                <a:solidFill>
                  <a:schemeClr val="dk1"/>
                </a:solidFill>
                <a:latin typeface="Calibri"/>
              </a:rPr>
              <a:t>Zweite Ebene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000" spc="-1" strike="noStrike">
                <a:solidFill>
                  <a:schemeClr val="dk1"/>
                </a:solidFill>
                <a:latin typeface="Calibri"/>
              </a:rPr>
              <a:t>Dritte Ebene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chemeClr val="dk1"/>
                </a:solidFill>
                <a:latin typeface="Calibri"/>
              </a:rPr>
              <a:t>Vierte Ebene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chemeClr val="dk1"/>
                </a:solidFill>
                <a:latin typeface="Calibri"/>
              </a:rPr>
              <a:t>Fünfte Ebene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D83358B1-82EF-45A4-8788-8750AA63231D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de-DE" sz="4400" spc="-1" strike="noStrike">
                <a:solidFill>
                  <a:schemeClr val="dk1"/>
                </a:solidFill>
                <a:latin typeface="Calibri Light"/>
              </a:rPr>
              <a:t>Mastertitelformat bearbeiten</a:t>
            </a:r>
            <a:endParaRPr b="0" lang="en-US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736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de-DE" sz="2400" spc="-1" strike="noStrike">
                <a:solidFill>
                  <a:schemeClr val="dk1"/>
                </a:solidFill>
                <a:latin typeface="Calibri"/>
              </a:rPr>
              <a:t>Mastertextformat bearbeiten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736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800" spc="-1" strike="noStrike">
                <a:solidFill>
                  <a:schemeClr val="dk1"/>
                </a:solidFill>
                <a:latin typeface="Calibri"/>
              </a:rPr>
              <a:t>Mastertextformat bearbeiten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400" spc="-1" strike="noStrike">
                <a:solidFill>
                  <a:schemeClr val="dk1"/>
                </a:solidFill>
                <a:latin typeface="Calibri"/>
              </a:rPr>
              <a:t>Zweite Ebene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000" spc="-1" strike="noStrike">
                <a:solidFill>
                  <a:schemeClr val="dk1"/>
                </a:solidFill>
                <a:latin typeface="Calibri"/>
              </a:rPr>
              <a:t>Dritte Ebene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chemeClr val="dk1"/>
                </a:solidFill>
                <a:latin typeface="Calibri"/>
              </a:rPr>
              <a:t>Vierte Ebene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chemeClr val="dk1"/>
                </a:solidFill>
                <a:latin typeface="Calibri"/>
              </a:rPr>
              <a:t>Fünfte Ebene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92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de-DE" sz="2400" spc="-1" strike="noStrike">
                <a:solidFill>
                  <a:schemeClr val="dk1"/>
                </a:solidFill>
                <a:latin typeface="Calibri"/>
              </a:rPr>
              <a:t>Mastertextformat bearbeiten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92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800" spc="-1" strike="noStrike">
                <a:solidFill>
                  <a:schemeClr val="dk1"/>
                </a:solidFill>
                <a:latin typeface="Calibri"/>
              </a:rPr>
              <a:t>Mastertextformat bearbeiten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400" spc="-1" strike="noStrike">
                <a:solidFill>
                  <a:schemeClr val="dk1"/>
                </a:solidFill>
                <a:latin typeface="Calibri"/>
              </a:rPr>
              <a:t>Zweite Ebene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000" spc="-1" strike="noStrike">
                <a:solidFill>
                  <a:schemeClr val="dk1"/>
                </a:solidFill>
                <a:latin typeface="Calibri"/>
              </a:rPr>
              <a:t>Dritte Ebene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chemeClr val="dk1"/>
                </a:solidFill>
                <a:latin typeface="Calibri"/>
              </a:rPr>
              <a:t>Vierte Ebene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chemeClr val="dk1"/>
                </a:solidFill>
                <a:latin typeface="Calibri"/>
              </a:rPr>
              <a:t>Fünfte Ebene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dt" idx="19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ftr" idx="20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8"/>
          <p:cNvSpPr>
            <a:spLocks noGrp="1"/>
          </p:cNvSpPr>
          <p:nvPr>
            <p:ph type="sldNum" idx="21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A7CAC80-2820-46A5-99BD-EE05057E5661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de-DE" sz="4400" spc="-1" strike="noStrike">
                <a:solidFill>
                  <a:schemeClr val="dk1"/>
                </a:solidFill>
                <a:latin typeface="Calibri Light"/>
              </a:rPr>
              <a:t>Mastertitelformat bearbeiten</a:t>
            </a:r>
            <a:endParaRPr b="0" lang="en-US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dt" idx="22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ftr" idx="23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sldNum" idx="24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D95363F3-8AEE-4FD0-A2DC-5745C6E4F508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dt" idx="25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26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27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8405E53-E058-4DEC-B135-754D7E37551B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hyperlink" Target="https://teams.microsoft.com/l/meetup-join/19%3A3d5a5a80b4a94e06b07d9b9afd31ba56%40thread.tacv2/1680811653461?context=%7B%22Tid%22%3A%22fcb2b37b-5da0-466b-9b83-0014b67a7c78%22%2C%22Oid%22%3A%22466ca6eb-f342-4df6-b77a-ad77e3b2fa68%22%7D" TargetMode="External"/><Relationship Id="rId2" Type="http://schemas.openxmlformats.org/officeDocument/2006/relationships/hyperlink" Target="https://teams.microsoft.com/l/meetup-join/19%3A3d5a5a80b4a94e06b07d9b9afd31ba56%40thread.tacv2/1680811653461?context=%7B%22Tid%22%3A%22fcb2b37b-5da0-466b-9b83-0014b67a7c78%22%2C%22Oid%22%3A%22466ca6eb-f342-4df6-b77a-ad77e3b2fa68%22%7D" TargetMode="External"/><Relationship Id="rId3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0" lang="en-US" sz="6000" spc="-1" strike="noStrike">
                <a:solidFill>
                  <a:schemeClr val="dk1"/>
                </a:solidFill>
                <a:latin typeface="Calibri Light"/>
              </a:rPr>
              <a:t>Join the </a:t>
            </a:r>
            <a:br>
              <a:rPr sz="6000"/>
            </a:br>
            <a:r>
              <a:rPr b="0" lang="en-US" sz="6000" spc="-1" strike="noStrike">
                <a:solidFill>
                  <a:schemeClr val="dk1"/>
                </a:solidFill>
                <a:latin typeface="Calibri Light"/>
              </a:rPr>
              <a:t>PSI Data Science SIG</a:t>
            </a:r>
            <a:endParaRPr b="0" lang="en-US" sz="6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subTitle"/>
          </p:nvPr>
        </p:nvSpPr>
        <p:spPr>
          <a:xfrm>
            <a:off x="1523880" y="3602160"/>
            <a:ext cx="9143640" cy="1655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400" spc="-1" strike="noStrike">
                <a:solidFill>
                  <a:schemeClr val="dk1"/>
                </a:solidFill>
                <a:latin typeface="Calibri"/>
              </a:rPr>
              <a:t>Start contributing and shaping </a:t>
            </a:r>
            <a:br>
              <a:rPr sz="2400"/>
            </a:br>
            <a:r>
              <a:rPr b="0" lang="en-US" sz="2400" spc="-1" strike="noStrike">
                <a:solidFill>
                  <a:schemeClr val="dk1"/>
                </a:solidFill>
                <a:latin typeface="Calibri"/>
              </a:rPr>
              <a:t>the Data Science landscape in </a:t>
            </a:r>
            <a:br>
              <a:rPr sz="2400"/>
            </a:br>
            <a:r>
              <a:rPr b="0" lang="en-US" sz="2400" spc="-1" strike="noStrike">
                <a:solidFill>
                  <a:schemeClr val="dk1"/>
                </a:solidFill>
                <a:latin typeface="Calibri"/>
              </a:rPr>
              <a:t>the Pharmaceutical Industry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chemeClr val="dk1"/>
                </a:solidFill>
                <a:latin typeface="Calibri Light"/>
              </a:rPr>
              <a:t>Who we are?</a:t>
            </a:r>
            <a:endParaRPr b="0" lang="en-US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87480"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The PSI Data Science SIG was brought to life in 2017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We are a (small) group of Data Scientists and Statisticians with interests in a broad range of topics, including Genomics, RNA sequencing, predictive Biomarker evaluation, Pattern Recognition, Machine Learning (ML), Predictive Modeling and Explainable Artificial Intelligence (AI)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Every 2</a:t>
            </a:r>
            <a:r>
              <a:rPr b="0" lang="en-US" sz="2800" spc="-1" strike="noStrike" baseline="30000">
                <a:solidFill>
                  <a:schemeClr val="dk1"/>
                </a:solidFill>
                <a:latin typeface="Calibri"/>
              </a:rPr>
              <a:t>nd</a:t>
            </a: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 Wednesday, we meet on Teams to share and discuss mutual approaches. Everyone can propose topics for discussion or share challenges to get feedback and ideas.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We also aim to shape the regulatory environment on Data Science!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All Data Scientists and Statisticians who want to contribute are welcome to join our meetings: </a:t>
            </a:r>
            <a:r>
              <a:rPr b="0" lang="en-US" sz="2800" spc="-1" strike="noStrike" u="sng">
                <a:solidFill>
                  <a:schemeClr val="dk1"/>
                </a:solidFill>
                <a:uFillTx/>
                <a:latin typeface="Calibri"/>
                <a:hlinkClick r:id="rId1"/>
              </a:rPr>
              <a:t>via this link</a:t>
            </a: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. 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0" name="Textfeld 3"/>
          <p:cNvSpPr/>
          <p:nvPr/>
        </p:nvSpPr>
        <p:spPr>
          <a:xfrm>
            <a:off x="305640" y="6642720"/>
            <a:ext cx="11782080" cy="21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n-US" sz="800" spc="-1" strike="noStrike" u="sng">
                <a:solidFill>
                  <a:schemeClr val="dk1"/>
                </a:solidFill>
                <a:uFillTx/>
                <a:latin typeface="Calibri"/>
                <a:hlinkClick r:id="rId2"/>
              </a:rPr>
              <a:t>https://teams.microsoft.com/l/meetup-join/19%3a3d5a5a80b4a94e06b07d9b9afd31ba56%40thread.tacv2/1680811653461?context=%7b%22Tid%22%3a%22fcb2b37b-5da0-466b-9b83-0014b67a7c78%22%2c%22Oid%22%3a%22466ca6eb-f342-4df6-b77a-ad77e3b2fa68%22%7d</a:t>
            </a:r>
            <a:r>
              <a:rPr b="0" lang="en-US" sz="800" spc="-1" strike="noStrike">
                <a:solidFill>
                  <a:schemeClr val="dk1"/>
                </a:solidFill>
                <a:latin typeface="Calibri"/>
              </a:rPr>
              <a:t> </a:t>
            </a:r>
            <a:endParaRPr b="0" lang="en-US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71" name="Group 11"/>
          <p:cNvGrpSpPr/>
          <p:nvPr/>
        </p:nvGrpSpPr>
        <p:grpSpPr>
          <a:xfrm>
            <a:off x="10351080" y="241560"/>
            <a:ext cx="1660680" cy="1834200"/>
            <a:chOff x="10351080" y="241560"/>
            <a:chExt cx="1660680" cy="1834200"/>
          </a:xfrm>
        </p:grpSpPr>
        <p:sp>
          <p:nvSpPr>
            <p:cNvPr id="72" name="Gears (3)"/>
            <p:cNvSpPr/>
            <p:nvPr/>
          </p:nvSpPr>
          <p:spPr>
            <a:xfrm flipH="1" rot="1439400">
              <a:off x="11351160" y="1281600"/>
              <a:ext cx="572400" cy="552600"/>
            </a:xfrm>
            <a:custGeom>
              <a:avLst/>
              <a:gdLst>
                <a:gd name="textAreaLeft" fmla="*/ 360 w 572400"/>
                <a:gd name="textAreaRight" fmla="*/ 573120 w 572400"/>
                <a:gd name="textAreaTop" fmla="*/ 0 h 552600"/>
                <a:gd name="textAreaBottom" fmla="*/ 552960 h 552600"/>
              </a:gdLst>
              <a:ahLst/>
              <a:rect l="textAreaLeft" t="textAreaTop" r="textAreaRight" b="textAreaBottom"/>
              <a:pathLst>
                <a:path w="532" h="514">
                  <a:moveTo>
                    <a:pt x="463" y="302"/>
                  </a:moveTo>
                  <a:cubicBezTo>
                    <a:pt x="532" y="283"/>
                    <a:pt x="532" y="283"/>
                    <a:pt x="532" y="283"/>
                  </a:cubicBezTo>
                  <a:cubicBezTo>
                    <a:pt x="530" y="213"/>
                    <a:pt x="530" y="213"/>
                    <a:pt x="530" y="213"/>
                  </a:cubicBezTo>
                  <a:cubicBezTo>
                    <a:pt x="457" y="190"/>
                    <a:pt x="457" y="190"/>
                    <a:pt x="457" y="190"/>
                  </a:cubicBezTo>
                  <a:cubicBezTo>
                    <a:pt x="451" y="175"/>
                    <a:pt x="444" y="161"/>
                    <a:pt x="436" y="149"/>
                  </a:cubicBezTo>
                  <a:cubicBezTo>
                    <a:pt x="467" y="86"/>
                    <a:pt x="467" y="86"/>
                    <a:pt x="467" y="86"/>
                  </a:cubicBezTo>
                  <a:cubicBezTo>
                    <a:pt x="413" y="39"/>
                    <a:pt x="413" y="39"/>
                    <a:pt x="413" y="39"/>
                  </a:cubicBezTo>
                  <a:cubicBezTo>
                    <a:pt x="358" y="79"/>
                    <a:pt x="358" y="79"/>
                    <a:pt x="358" y="79"/>
                  </a:cubicBezTo>
                  <a:cubicBezTo>
                    <a:pt x="348" y="74"/>
                    <a:pt x="338" y="70"/>
                    <a:pt x="328" y="67"/>
                  </a:cubicBezTo>
                  <a:cubicBezTo>
                    <a:pt x="299" y="0"/>
                    <a:pt x="299" y="0"/>
                    <a:pt x="299" y="0"/>
                  </a:cubicBezTo>
                  <a:cubicBezTo>
                    <a:pt x="230" y="2"/>
                    <a:pt x="230" y="2"/>
                    <a:pt x="230" y="2"/>
                  </a:cubicBezTo>
                  <a:cubicBezTo>
                    <a:pt x="210" y="66"/>
                    <a:pt x="210" y="66"/>
                    <a:pt x="210" y="66"/>
                  </a:cubicBezTo>
                  <a:cubicBezTo>
                    <a:pt x="200" y="69"/>
                    <a:pt x="190" y="72"/>
                    <a:pt x="180" y="77"/>
                  </a:cubicBezTo>
                  <a:cubicBezTo>
                    <a:pt x="116" y="38"/>
                    <a:pt x="116" y="38"/>
                    <a:pt x="116" y="38"/>
                  </a:cubicBezTo>
                  <a:cubicBezTo>
                    <a:pt x="70" y="87"/>
                    <a:pt x="70" y="87"/>
                    <a:pt x="70" y="87"/>
                  </a:cubicBezTo>
                  <a:cubicBezTo>
                    <a:pt x="95" y="150"/>
                    <a:pt x="95" y="150"/>
                    <a:pt x="95" y="150"/>
                  </a:cubicBezTo>
                  <a:cubicBezTo>
                    <a:pt x="87" y="163"/>
                    <a:pt x="80" y="176"/>
                    <a:pt x="75" y="190"/>
                  </a:cubicBezTo>
                  <a:cubicBezTo>
                    <a:pt x="4" y="203"/>
                    <a:pt x="4" y="203"/>
                    <a:pt x="4" y="203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67" y="299"/>
                    <a:pt x="67" y="299"/>
                    <a:pt x="67" y="299"/>
                  </a:cubicBezTo>
                  <a:cubicBezTo>
                    <a:pt x="67" y="299"/>
                    <a:pt x="67" y="299"/>
                    <a:pt x="67" y="300"/>
                  </a:cubicBezTo>
                  <a:cubicBezTo>
                    <a:pt x="71" y="318"/>
                    <a:pt x="77" y="336"/>
                    <a:pt x="86" y="352"/>
                  </a:cubicBezTo>
                  <a:cubicBezTo>
                    <a:pt x="55" y="417"/>
                    <a:pt x="55" y="417"/>
                    <a:pt x="55" y="417"/>
                  </a:cubicBezTo>
                  <a:cubicBezTo>
                    <a:pt x="103" y="461"/>
                    <a:pt x="103" y="461"/>
                    <a:pt x="103" y="461"/>
                  </a:cubicBezTo>
                  <a:cubicBezTo>
                    <a:pt x="156" y="426"/>
                    <a:pt x="156" y="426"/>
                    <a:pt x="156" y="426"/>
                  </a:cubicBezTo>
                  <a:cubicBezTo>
                    <a:pt x="173" y="437"/>
                    <a:pt x="192" y="445"/>
                    <a:pt x="211" y="450"/>
                  </a:cubicBezTo>
                  <a:cubicBezTo>
                    <a:pt x="225" y="514"/>
                    <a:pt x="225" y="514"/>
                    <a:pt x="225" y="514"/>
                  </a:cubicBezTo>
                  <a:cubicBezTo>
                    <a:pt x="295" y="514"/>
                    <a:pt x="295" y="514"/>
                    <a:pt x="295" y="514"/>
                  </a:cubicBezTo>
                  <a:cubicBezTo>
                    <a:pt x="314" y="451"/>
                    <a:pt x="314" y="451"/>
                    <a:pt x="314" y="451"/>
                  </a:cubicBezTo>
                  <a:cubicBezTo>
                    <a:pt x="334" y="446"/>
                    <a:pt x="353" y="438"/>
                    <a:pt x="370" y="427"/>
                  </a:cubicBezTo>
                  <a:cubicBezTo>
                    <a:pt x="425" y="462"/>
                    <a:pt x="425" y="462"/>
                    <a:pt x="425" y="462"/>
                  </a:cubicBezTo>
                  <a:cubicBezTo>
                    <a:pt x="471" y="416"/>
                    <a:pt x="471" y="416"/>
                    <a:pt x="471" y="416"/>
                  </a:cubicBezTo>
                  <a:cubicBezTo>
                    <a:pt x="438" y="360"/>
                    <a:pt x="438" y="360"/>
                    <a:pt x="438" y="360"/>
                  </a:cubicBezTo>
                  <a:cubicBezTo>
                    <a:pt x="449" y="343"/>
                    <a:pt x="458" y="323"/>
                    <a:pt x="463" y="302"/>
                  </a:cubicBezTo>
                  <a:close/>
                  <a:moveTo>
                    <a:pt x="263" y="342"/>
                  </a:moveTo>
                  <a:cubicBezTo>
                    <a:pt x="212" y="342"/>
                    <a:pt x="170" y="300"/>
                    <a:pt x="170" y="249"/>
                  </a:cubicBezTo>
                  <a:cubicBezTo>
                    <a:pt x="170" y="198"/>
                    <a:pt x="212" y="157"/>
                    <a:pt x="263" y="157"/>
                  </a:cubicBezTo>
                  <a:cubicBezTo>
                    <a:pt x="314" y="157"/>
                    <a:pt x="355" y="198"/>
                    <a:pt x="355" y="249"/>
                  </a:cubicBezTo>
                  <a:cubicBezTo>
                    <a:pt x="355" y="300"/>
                    <a:pt x="314" y="342"/>
                    <a:pt x="263" y="342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Calibri"/>
              </a:endParaRPr>
            </a:p>
          </p:txBody>
        </p:sp>
        <p:sp>
          <p:nvSpPr>
            <p:cNvPr id="73" name="Gears (3)"/>
            <p:cNvSpPr/>
            <p:nvPr/>
          </p:nvSpPr>
          <p:spPr>
            <a:xfrm flipH="1" rot="21035400">
              <a:off x="10643040" y="1281600"/>
              <a:ext cx="763200" cy="736560"/>
            </a:xfrm>
            <a:custGeom>
              <a:avLst/>
              <a:gdLst>
                <a:gd name="textAreaLeft" fmla="*/ 360 w 763200"/>
                <a:gd name="textAreaRight" fmla="*/ 763920 w 763200"/>
                <a:gd name="textAreaTop" fmla="*/ 0 h 736560"/>
                <a:gd name="textAreaBottom" fmla="*/ 736920 h 736560"/>
              </a:gdLst>
              <a:ahLst/>
              <a:rect l="textAreaLeft" t="textAreaTop" r="textAreaRight" b="textAreaBottom"/>
              <a:pathLst>
                <a:path w="532" h="514">
                  <a:moveTo>
                    <a:pt x="463" y="302"/>
                  </a:moveTo>
                  <a:cubicBezTo>
                    <a:pt x="532" y="283"/>
                    <a:pt x="532" y="283"/>
                    <a:pt x="532" y="283"/>
                  </a:cubicBezTo>
                  <a:cubicBezTo>
                    <a:pt x="530" y="213"/>
                    <a:pt x="530" y="213"/>
                    <a:pt x="530" y="213"/>
                  </a:cubicBezTo>
                  <a:cubicBezTo>
                    <a:pt x="457" y="190"/>
                    <a:pt x="457" y="190"/>
                    <a:pt x="457" y="190"/>
                  </a:cubicBezTo>
                  <a:cubicBezTo>
                    <a:pt x="451" y="175"/>
                    <a:pt x="444" y="161"/>
                    <a:pt x="436" y="149"/>
                  </a:cubicBezTo>
                  <a:cubicBezTo>
                    <a:pt x="467" y="86"/>
                    <a:pt x="467" y="86"/>
                    <a:pt x="467" y="86"/>
                  </a:cubicBezTo>
                  <a:cubicBezTo>
                    <a:pt x="413" y="39"/>
                    <a:pt x="413" y="39"/>
                    <a:pt x="413" y="39"/>
                  </a:cubicBezTo>
                  <a:cubicBezTo>
                    <a:pt x="358" y="79"/>
                    <a:pt x="358" y="79"/>
                    <a:pt x="358" y="79"/>
                  </a:cubicBezTo>
                  <a:cubicBezTo>
                    <a:pt x="348" y="74"/>
                    <a:pt x="338" y="70"/>
                    <a:pt x="328" y="67"/>
                  </a:cubicBezTo>
                  <a:cubicBezTo>
                    <a:pt x="299" y="0"/>
                    <a:pt x="299" y="0"/>
                    <a:pt x="299" y="0"/>
                  </a:cubicBezTo>
                  <a:cubicBezTo>
                    <a:pt x="230" y="2"/>
                    <a:pt x="230" y="2"/>
                    <a:pt x="230" y="2"/>
                  </a:cubicBezTo>
                  <a:cubicBezTo>
                    <a:pt x="210" y="66"/>
                    <a:pt x="210" y="66"/>
                    <a:pt x="210" y="66"/>
                  </a:cubicBezTo>
                  <a:cubicBezTo>
                    <a:pt x="200" y="69"/>
                    <a:pt x="190" y="72"/>
                    <a:pt x="180" y="77"/>
                  </a:cubicBezTo>
                  <a:cubicBezTo>
                    <a:pt x="116" y="38"/>
                    <a:pt x="116" y="38"/>
                    <a:pt x="116" y="38"/>
                  </a:cubicBezTo>
                  <a:cubicBezTo>
                    <a:pt x="70" y="87"/>
                    <a:pt x="70" y="87"/>
                    <a:pt x="70" y="87"/>
                  </a:cubicBezTo>
                  <a:cubicBezTo>
                    <a:pt x="95" y="150"/>
                    <a:pt x="95" y="150"/>
                    <a:pt x="95" y="150"/>
                  </a:cubicBezTo>
                  <a:cubicBezTo>
                    <a:pt x="87" y="163"/>
                    <a:pt x="80" y="176"/>
                    <a:pt x="75" y="190"/>
                  </a:cubicBezTo>
                  <a:cubicBezTo>
                    <a:pt x="4" y="203"/>
                    <a:pt x="4" y="203"/>
                    <a:pt x="4" y="203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67" y="299"/>
                    <a:pt x="67" y="299"/>
                    <a:pt x="67" y="299"/>
                  </a:cubicBezTo>
                  <a:cubicBezTo>
                    <a:pt x="67" y="299"/>
                    <a:pt x="67" y="299"/>
                    <a:pt x="67" y="300"/>
                  </a:cubicBezTo>
                  <a:cubicBezTo>
                    <a:pt x="71" y="318"/>
                    <a:pt x="77" y="336"/>
                    <a:pt x="86" y="352"/>
                  </a:cubicBezTo>
                  <a:cubicBezTo>
                    <a:pt x="55" y="417"/>
                    <a:pt x="55" y="417"/>
                    <a:pt x="55" y="417"/>
                  </a:cubicBezTo>
                  <a:cubicBezTo>
                    <a:pt x="103" y="461"/>
                    <a:pt x="103" y="461"/>
                    <a:pt x="103" y="461"/>
                  </a:cubicBezTo>
                  <a:cubicBezTo>
                    <a:pt x="156" y="426"/>
                    <a:pt x="156" y="426"/>
                    <a:pt x="156" y="426"/>
                  </a:cubicBezTo>
                  <a:cubicBezTo>
                    <a:pt x="173" y="437"/>
                    <a:pt x="192" y="445"/>
                    <a:pt x="211" y="450"/>
                  </a:cubicBezTo>
                  <a:cubicBezTo>
                    <a:pt x="225" y="514"/>
                    <a:pt x="225" y="514"/>
                    <a:pt x="225" y="514"/>
                  </a:cubicBezTo>
                  <a:cubicBezTo>
                    <a:pt x="295" y="514"/>
                    <a:pt x="295" y="514"/>
                    <a:pt x="295" y="514"/>
                  </a:cubicBezTo>
                  <a:cubicBezTo>
                    <a:pt x="314" y="451"/>
                    <a:pt x="314" y="451"/>
                    <a:pt x="314" y="451"/>
                  </a:cubicBezTo>
                  <a:cubicBezTo>
                    <a:pt x="334" y="446"/>
                    <a:pt x="353" y="438"/>
                    <a:pt x="370" y="427"/>
                  </a:cubicBezTo>
                  <a:cubicBezTo>
                    <a:pt x="425" y="462"/>
                    <a:pt x="425" y="462"/>
                    <a:pt x="425" y="462"/>
                  </a:cubicBezTo>
                  <a:cubicBezTo>
                    <a:pt x="471" y="416"/>
                    <a:pt x="471" y="416"/>
                    <a:pt x="471" y="416"/>
                  </a:cubicBezTo>
                  <a:cubicBezTo>
                    <a:pt x="438" y="360"/>
                    <a:pt x="438" y="360"/>
                    <a:pt x="438" y="360"/>
                  </a:cubicBezTo>
                  <a:cubicBezTo>
                    <a:pt x="449" y="343"/>
                    <a:pt x="458" y="323"/>
                    <a:pt x="463" y="302"/>
                  </a:cubicBezTo>
                  <a:close/>
                  <a:moveTo>
                    <a:pt x="263" y="342"/>
                  </a:moveTo>
                  <a:cubicBezTo>
                    <a:pt x="212" y="342"/>
                    <a:pt x="170" y="300"/>
                    <a:pt x="170" y="249"/>
                  </a:cubicBezTo>
                  <a:cubicBezTo>
                    <a:pt x="170" y="198"/>
                    <a:pt x="212" y="157"/>
                    <a:pt x="263" y="157"/>
                  </a:cubicBezTo>
                  <a:cubicBezTo>
                    <a:pt x="314" y="157"/>
                    <a:pt x="355" y="198"/>
                    <a:pt x="355" y="249"/>
                  </a:cubicBezTo>
                  <a:cubicBezTo>
                    <a:pt x="355" y="300"/>
                    <a:pt x="314" y="342"/>
                    <a:pt x="263" y="342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Calibri"/>
              </a:endParaRPr>
            </a:p>
          </p:txBody>
        </p:sp>
        <p:sp>
          <p:nvSpPr>
            <p:cNvPr id="74" name="Gears (3)"/>
            <p:cNvSpPr/>
            <p:nvPr/>
          </p:nvSpPr>
          <p:spPr>
            <a:xfrm flipH="1" rot="992400">
              <a:off x="10454760" y="876600"/>
              <a:ext cx="521640" cy="504360"/>
            </a:xfrm>
            <a:custGeom>
              <a:avLst/>
              <a:gdLst>
                <a:gd name="textAreaLeft" fmla="*/ -360 w 521640"/>
                <a:gd name="textAreaRight" fmla="*/ 521640 w 521640"/>
                <a:gd name="textAreaTop" fmla="*/ 0 h 504360"/>
                <a:gd name="textAreaBottom" fmla="*/ 504720 h 504360"/>
              </a:gdLst>
              <a:ahLst/>
              <a:rect l="textAreaLeft" t="textAreaTop" r="textAreaRight" b="textAreaBottom"/>
              <a:pathLst>
                <a:path w="532" h="514">
                  <a:moveTo>
                    <a:pt x="463" y="302"/>
                  </a:moveTo>
                  <a:cubicBezTo>
                    <a:pt x="532" y="283"/>
                    <a:pt x="532" y="283"/>
                    <a:pt x="532" y="283"/>
                  </a:cubicBezTo>
                  <a:cubicBezTo>
                    <a:pt x="530" y="213"/>
                    <a:pt x="530" y="213"/>
                    <a:pt x="530" y="213"/>
                  </a:cubicBezTo>
                  <a:cubicBezTo>
                    <a:pt x="457" y="190"/>
                    <a:pt x="457" y="190"/>
                    <a:pt x="457" y="190"/>
                  </a:cubicBezTo>
                  <a:cubicBezTo>
                    <a:pt x="451" y="175"/>
                    <a:pt x="444" y="161"/>
                    <a:pt x="436" y="149"/>
                  </a:cubicBezTo>
                  <a:cubicBezTo>
                    <a:pt x="467" y="86"/>
                    <a:pt x="467" y="86"/>
                    <a:pt x="467" y="86"/>
                  </a:cubicBezTo>
                  <a:cubicBezTo>
                    <a:pt x="413" y="39"/>
                    <a:pt x="413" y="39"/>
                    <a:pt x="413" y="39"/>
                  </a:cubicBezTo>
                  <a:cubicBezTo>
                    <a:pt x="358" y="79"/>
                    <a:pt x="358" y="79"/>
                    <a:pt x="358" y="79"/>
                  </a:cubicBezTo>
                  <a:cubicBezTo>
                    <a:pt x="348" y="74"/>
                    <a:pt x="338" y="70"/>
                    <a:pt x="328" y="67"/>
                  </a:cubicBezTo>
                  <a:cubicBezTo>
                    <a:pt x="299" y="0"/>
                    <a:pt x="299" y="0"/>
                    <a:pt x="299" y="0"/>
                  </a:cubicBezTo>
                  <a:cubicBezTo>
                    <a:pt x="230" y="2"/>
                    <a:pt x="230" y="2"/>
                    <a:pt x="230" y="2"/>
                  </a:cubicBezTo>
                  <a:cubicBezTo>
                    <a:pt x="210" y="66"/>
                    <a:pt x="210" y="66"/>
                    <a:pt x="210" y="66"/>
                  </a:cubicBezTo>
                  <a:cubicBezTo>
                    <a:pt x="200" y="69"/>
                    <a:pt x="190" y="72"/>
                    <a:pt x="180" y="77"/>
                  </a:cubicBezTo>
                  <a:cubicBezTo>
                    <a:pt x="116" y="38"/>
                    <a:pt x="116" y="38"/>
                    <a:pt x="116" y="38"/>
                  </a:cubicBezTo>
                  <a:cubicBezTo>
                    <a:pt x="70" y="87"/>
                    <a:pt x="70" y="87"/>
                    <a:pt x="70" y="87"/>
                  </a:cubicBezTo>
                  <a:cubicBezTo>
                    <a:pt x="95" y="150"/>
                    <a:pt x="95" y="150"/>
                    <a:pt x="95" y="150"/>
                  </a:cubicBezTo>
                  <a:cubicBezTo>
                    <a:pt x="87" y="163"/>
                    <a:pt x="80" y="176"/>
                    <a:pt x="75" y="190"/>
                  </a:cubicBezTo>
                  <a:cubicBezTo>
                    <a:pt x="4" y="203"/>
                    <a:pt x="4" y="203"/>
                    <a:pt x="4" y="203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67" y="299"/>
                    <a:pt x="67" y="299"/>
                    <a:pt x="67" y="299"/>
                  </a:cubicBezTo>
                  <a:cubicBezTo>
                    <a:pt x="67" y="299"/>
                    <a:pt x="67" y="299"/>
                    <a:pt x="67" y="300"/>
                  </a:cubicBezTo>
                  <a:cubicBezTo>
                    <a:pt x="71" y="318"/>
                    <a:pt x="77" y="336"/>
                    <a:pt x="86" y="352"/>
                  </a:cubicBezTo>
                  <a:cubicBezTo>
                    <a:pt x="55" y="417"/>
                    <a:pt x="55" y="417"/>
                    <a:pt x="55" y="417"/>
                  </a:cubicBezTo>
                  <a:cubicBezTo>
                    <a:pt x="103" y="461"/>
                    <a:pt x="103" y="461"/>
                    <a:pt x="103" y="461"/>
                  </a:cubicBezTo>
                  <a:cubicBezTo>
                    <a:pt x="156" y="426"/>
                    <a:pt x="156" y="426"/>
                    <a:pt x="156" y="426"/>
                  </a:cubicBezTo>
                  <a:cubicBezTo>
                    <a:pt x="173" y="437"/>
                    <a:pt x="192" y="445"/>
                    <a:pt x="211" y="450"/>
                  </a:cubicBezTo>
                  <a:cubicBezTo>
                    <a:pt x="225" y="514"/>
                    <a:pt x="225" y="514"/>
                    <a:pt x="225" y="514"/>
                  </a:cubicBezTo>
                  <a:cubicBezTo>
                    <a:pt x="295" y="514"/>
                    <a:pt x="295" y="514"/>
                    <a:pt x="295" y="514"/>
                  </a:cubicBezTo>
                  <a:cubicBezTo>
                    <a:pt x="314" y="451"/>
                    <a:pt x="314" y="451"/>
                    <a:pt x="314" y="451"/>
                  </a:cubicBezTo>
                  <a:cubicBezTo>
                    <a:pt x="334" y="446"/>
                    <a:pt x="353" y="438"/>
                    <a:pt x="370" y="427"/>
                  </a:cubicBezTo>
                  <a:cubicBezTo>
                    <a:pt x="425" y="462"/>
                    <a:pt x="425" y="462"/>
                    <a:pt x="425" y="462"/>
                  </a:cubicBezTo>
                  <a:cubicBezTo>
                    <a:pt x="471" y="416"/>
                    <a:pt x="471" y="416"/>
                    <a:pt x="471" y="416"/>
                  </a:cubicBezTo>
                  <a:cubicBezTo>
                    <a:pt x="438" y="360"/>
                    <a:pt x="438" y="360"/>
                    <a:pt x="438" y="360"/>
                  </a:cubicBezTo>
                  <a:cubicBezTo>
                    <a:pt x="449" y="343"/>
                    <a:pt x="458" y="323"/>
                    <a:pt x="463" y="302"/>
                  </a:cubicBezTo>
                  <a:close/>
                  <a:moveTo>
                    <a:pt x="263" y="342"/>
                  </a:moveTo>
                  <a:cubicBezTo>
                    <a:pt x="212" y="342"/>
                    <a:pt x="170" y="300"/>
                    <a:pt x="170" y="249"/>
                  </a:cubicBezTo>
                  <a:cubicBezTo>
                    <a:pt x="170" y="198"/>
                    <a:pt x="212" y="157"/>
                    <a:pt x="263" y="157"/>
                  </a:cubicBezTo>
                  <a:cubicBezTo>
                    <a:pt x="314" y="157"/>
                    <a:pt x="355" y="198"/>
                    <a:pt x="355" y="249"/>
                  </a:cubicBezTo>
                  <a:cubicBezTo>
                    <a:pt x="355" y="300"/>
                    <a:pt x="314" y="342"/>
                    <a:pt x="263" y="34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Calibri"/>
              </a:endParaRPr>
            </a:p>
          </p:txBody>
        </p:sp>
        <p:sp>
          <p:nvSpPr>
            <p:cNvPr id="75" name="Gears (3)"/>
            <p:cNvSpPr/>
            <p:nvPr/>
          </p:nvSpPr>
          <p:spPr>
            <a:xfrm flipH="1" rot="141600">
              <a:off x="10864800" y="389880"/>
              <a:ext cx="1043640" cy="1007640"/>
            </a:xfrm>
            <a:custGeom>
              <a:avLst/>
              <a:gdLst>
                <a:gd name="textAreaLeft" fmla="*/ -360 w 1043640"/>
                <a:gd name="textAreaRight" fmla="*/ 1043640 w 1043640"/>
                <a:gd name="textAreaTop" fmla="*/ 0 h 1007640"/>
                <a:gd name="textAreaBottom" fmla="*/ 1008000 h 1007640"/>
              </a:gdLst>
              <a:ahLst/>
              <a:rect l="textAreaLeft" t="textAreaTop" r="textAreaRight" b="textAreaBottom"/>
              <a:pathLst>
                <a:path w="532" h="514">
                  <a:moveTo>
                    <a:pt x="463" y="302"/>
                  </a:moveTo>
                  <a:cubicBezTo>
                    <a:pt x="532" y="283"/>
                    <a:pt x="532" y="283"/>
                    <a:pt x="532" y="283"/>
                  </a:cubicBezTo>
                  <a:cubicBezTo>
                    <a:pt x="530" y="213"/>
                    <a:pt x="530" y="213"/>
                    <a:pt x="530" y="213"/>
                  </a:cubicBezTo>
                  <a:cubicBezTo>
                    <a:pt x="457" y="190"/>
                    <a:pt x="457" y="190"/>
                    <a:pt x="457" y="190"/>
                  </a:cubicBezTo>
                  <a:cubicBezTo>
                    <a:pt x="451" y="175"/>
                    <a:pt x="444" y="161"/>
                    <a:pt x="436" y="149"/>
                  </a:cubicBezTo>
                  <a:cubicBezTo>
                    <a:pt x="467" y="86"/>
                    <a:pt x="467" y="86"/>
                    <a:pt x="467" y="86"/>
                  </a:cubicBezTo>
                  <a:cubicBezTo>
                    <a:pt x="413" y="39"/>
                    <a:pt x="413" y="39"/>
                    <a:pt x="413" y="39"/>
                  </a:cubicBezTo>
                  <a:cubicBezTo>
                    <a:pt x="358" y="79"/>
                    <a:pt x="358" y="79"/>
                    <a:pt x="358" y="79"/>
                  </a:cubicBezTo>
                  <a:cubicBezTo>
                    <a:pt x="348" y="74"/>
                    <a:pt x="338" y="70"/>
                    <a:pt x="328" y="67"/>
                  </a:cubicBezTo>
                  <a:cubicBezTo>
                    <a:pt x="299" y="0"/>
                    <a:pt x="299" y="0"/>
                    <a:pt x="299" y="0"/>
                  </a:cubicBezTo>
                  <a:cubicBezTo>
                    <a:pt x="230" y="2"/>
                    <a:pt x="230" y="2"/>
                    <a:pt x="230" y="2"/>
                  </a:cubicBezTo>
                  <a:cubicBezTo>
                    <a:pt x="210" y="66"/>
                    <a:pt x="210" y="66"/>
                    <a:pt x="210" y="66"/>
                  </a:cubicBezTo>
                  <a:cubicBezTo>
                    <a:pt x="200" y="69"/>
                    <a:pt x="190" y="72"/>
                    <a:pt x="180" y="77"/>
                  </a:cubicBezTo>
                  <a:cubicBezTo>
                    <a:pt x="116" y="38"/>
                    <a:pt x="116" y="38"/>
                    <a:pt x="116" y="38"/>
                  </a:cubicBezTo>
                  <a:cubicBezTo>
                    <a:pt x="70" y="87"/>
                    <a:pt x="70" y="87"/>
                    <a:pt x="70" y="87"/>
                  </a:cubicBezTo>
                  <a:cubicBezTo>
                    <a:pt x="95" y="150"/>
                    <a:pt x="95" y="150"/>
                    <a:pt x="95" y="150"/>
                  </a:cubicBezTo>
                  <a:cubicBezTo>
                    <a:pt x="87" y="163"/>
                    <a:pt x="80" y="176"/>
                    <a:pt x="75" y="190"/>
                  </a:cubicBezTo>
                  <a:cubicBezTo>
                    <a:pt x="4" y="203"/>
                    <a:pt x="4" y="203"/>
                    <a:pt x="4" y="203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67" y="299"/>
                    <a:pt x="67" y="299"/>
                    <a:pt x="67" y="299"/>
                  </a:cubicBezTo>
                  <a:cubicBezTo>
                    <a:pt x="67" y="299"/>
                    <a:pt x="67" y="299"/>
                    <a:pt x="67" y="300"/>
                  </a:cubicBezTo>
                  <a:cubicBezTo>
                    <a:pt x="71" y="318"/>
                    <a:pt x="77" y="336"/>
                    <a:pt x="86" y="352"/>
                  </a:cubicBezTo>
                  <a:cubicBezTo>
                    <a:pt x="55" y="417"/>
                    <a:pt x="55" y="417"/>
                    <a:pt x="55" y="417"/>
                  </a:cubicBezTo>
                  <a:cubicBezTo>
                    <a:pt x="103" y="461"/>
                    <a:pt x="103" y="461"/>
                    <a:pt x="103" y="461"/>
                  </a:cubicBezTo>
                  <a:cubicBezTo>
                    <a:pt x="156" y="426"/>
                    <a:pt x="156" y="426"/>
                    <a:pt x="156" y="426"/>
                  </a:cubicBezTo>
                  <a:cubicBezTo>
                    <a:pt x="173" y="437"/>
                    <a:pt x="192" y="445"/>
                    <a:pt x="211" y="450"/>
                  </a:cubicBezTo>
                  <a:cubicBezTo>
                    <a:pt x="225" y="514"/>
                    <a:pt x="225" y="514"/>
                    <a:pt x="225" y="514"/>
                  </a:cubicBezTo>
                  <a:cubicBezTo>
                    <a:pt x="295" y="514"/>
                    <a:pt x="295" y="514"/>
                    <a:pt x="295" y="514"/>
                  </a:cubicBezTo>
                  <a:cubicBezTo>
                    <a:pt x="314" y="451"/>
                    <a:pt x="314" y="451"/>
                    <a:pt x="314" y="451"/>
                  </a:cubicBezTo>
                  <a:cubicBezTo>
                    <a:pt x="334" y="446"/>
                    <a:pt x="353" y="438"/>
                    <a:pt x="370" y="427"/>
                  </a:cubicBezTo>
                  <a:cubicBezTo>
                    <a:pt x="425" y="462"/>
                    <a:pt x="425" y="462"/>
                    <a:pt x="425" y="462"/>
                  </a:cubicBezTo>
                  <a:cubicBezTo>
                    <a:pt x="471" y="416"/>
                    <a:pt x="471" y="416"/>
                    <a:pt x="471" y="416"/>
                  </a:cubicBezTo>
                  <a:cubicBezTo>
                    <a:pt x="438" y="360"/>
                    <a:pt x="438" y="360"/>
                    <a:pt x="438" y="360"/>
                  </a:cubicBezTo>
                  <a:cubicBezTo>
                    <a:pt x="449" y="343"/>
                    <a:pt x="458" y="323"/>
                    <a:pt x="463" y="302"/>
                  </a:cubicBezTo>
                  <a:close/>
                  <a:moveTo>
                    <a:pt x="263" y="342"/>
                  </a:moveTo>
                  <a:cubicBezTo>
                    <a:pt x="212" y="342"/>
                    <a:pt x="170" y="300"/>
                    <a:pt x="170" y="249"/>
                  </a:cubicBezTo>
                  <a:cubicBezTo>
                    <a:pt x="170" y="198"/>
                    <a:pt x="212" y="157"/>
                    <a:pt x="263" y="157"/>
                  </a:cubicBezTo>
                  <a:cubicBezTo>
                    <a:pt x="314" y="157"/>
                    <a:pt x="355" y="198"/>
                    <a:pt x="355" y="249"/>
                  </a:cubicBezTo>
                  <a:cubicBezTo>
                    <a:pt x="355" y="300"/>
                    <a:pt x="314" y="342"/>
                    <a:pt x="263" y="342"/>
                  </a:cubicBezTo>
                  <a:close/>
                </a:path>
              </a:pathLst>
            </a:custGeom>
            <a:solidFill>
              <a:srgbClr val="44324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Calibri"/>
              </a:endParaRPr>
            </a:p>
          </p:txBody>
        </p:sp>
        <p:sp>
          <p:nvSpPr>
            <p:cNvPr id="76" name="Gears (3)"/>
            <p:cNvSpPr/>
            <p:nvPr/>
          </p:nvSpPr>
          <p:spPr>
            <a:xfrm rot="10620000">
              <a:off x="10356480" y="1196280"/>
              <a:ext cx="226080" cy="210240"/>
            </a:xfrm>
            <a:custGeom>
              <a:avLst/>
              <a:gdLst>
                <a:gd name="textAreaLeft" fmla="*/ 0 w 226080"/>
                <a:gd name="textAreaRight" fmla="*/ 226440 w 226080"/>
                <a:gd name="textAreaTop" fmla="*/ 0 h 210240"/>
                <a:gd name="textAreaBottom" fmla="*/ 210600 h 210240"/>
              </a:gdLst>
              <a:ahLst/>
              <a:rect l="textAreaLeft" t="textAreaTop" r="textAreaRight" b="textAreaBottom"/>
              <a:pathLst>
                <a:path fill="none" w="21596" h="20209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</a:path>
                <a:path stroke="0" w="21596" h="20209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  <a:lnTo>
                    <a:pt x="0" y="20209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wrap="none" lIns="90000" rIns="90000" anchor="ctr" rot="10800000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Calibri"/>
              </a:endParaRPr>
            </a:p>
          </p:txBody>
        </p:sp>
        <p:sp>
          <p:nvSpPr>
            <p:cNvPr id="77" name="Gears (3)"/>
            <p:cNvSpPr/>
            <p:nvPr/>
          </p:nvSpPr>
          <p:spPr>
            <a:xfrm flipV="1" rot="11613600">
              <a:off x="11007000" y="267480"/>
              <a:ext cx="246240" cy="189000"/>
            </a:xfrm>
            <a:custGeom>
              <a:avLst/>
              <a:gdLst>
                <a:gd name="textAreaLeft" fmla="*/ 0 w 246240"/>
                <a:gd name="textAreaRight" fmla="*/ 246600 w 246240"/>
                <a:gd name="textAreaTop" fmla="*/ -360 h 189000"/>
                <a:gd name="textAreaBottom" fmla="*/ 189000 h 189000"/>
              </a:gdLst>
              <a:ahLst/>
              <a:rect l="textAreaLeft" t="textAreaTop" r="textAreaRight" b="textAreaBottom"/>
              <a:pathLst>
                <a:path fill="none" w="21596" h="20209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</a:path>
                <a:path stroke="0" w="21596" h="20209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  <a:lnTo>
                    <a:pt x="0" y="20209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wrap="none" lIns="90000" rIns="90000" anchor="ctr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Calibri"/>
              </a:endParaRPr>
            </a:p>
          </p:txBody>
        </p:sp>
        <p:sp>
          <p:nvSpPr>
            <p:cNvPr id="78" name="Gears (3)"/>
            <p:cNvSpPr/>
            <p:nvPr/>
          </p:nvSpPr>
          <p:spPr>
            <a:xfrm rot="9190800">
              <a:off x="11457000" y="1769040"/>
              <a:ext cx="225000" cy="209160"/>
            </a:xfrm>
            <a:custGeom>
              <a:avLst/>
              <a:gdLst>
                <a:gd name="textAreaLeft" fmla="*/ 0 w 225000"/>
                <a:gd name="textAreaRight" fmla="*/ 225360 w 225000"/>
                <a:gd name="textAreaTop" fmla="*/ 0 h 209160"/>
                <a:gd name="textAreaBottom" fmla="*/ 209520 h 209160"/>
              </a:gdLst>
              <a:ahLst/>
              <a:rect l="textAreaLeft" t="textAreaTop" r="textAreaRight" b="textAreaBottom"/>
              <a:pathLst>
                <a:path fill="none" w="21596" h="20209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</a:path>
                <a:path stroke="0" w="21596" h="20209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  <a:lnTo>
                    <a:pt x="0" y="20209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wrap="none" lIns="90000" rIns="90000" anchor="ctr" rot="10800000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Calibri"/>
              </a:endParaRPr>
            </a:p>
          </p:txBody>
        </p:sp>
        <p:sp>
          <p:nvSpPr>
            <p:cNvPr id="79" name="Gears (3)"/>
            <p:cNvSpPr/>
            <p:nvPr/>
          </p:nvSpPr>
          <p:spPr>
            <a:xfrm flipH="1" flipV="1" rot="10590600">
              <a:off x="11760120" y="1240920"/>
              <a:ext cx="226080" cy="210240"/>
            </a:xfrm>
            <a:custGeom>
              <a:avLst/>
              <a:gdLst>
                <a:gd name="textAreaLeft" fmla="*/ 360 w 226080"/>
                <a:gd name="textAreaRight" fmla="*/ 226800 w 226080"/>
                <a:gd name="textAreaTop" fmla="*/ 360 h 210240"/>
                <a:gd name="textAreaBottom" fmla="*/ 210960 h 210240"/>
              </a:gdLst>
              <a:ahLst/>
              <a:rect l="textAreaLeft" t="textAreaTop" r="textAreaRight" b="textAreaBottom"/>
              <a:pathLst>
                <a:path fill="none" w="21596" h="20209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</a:path>
                <a:path stroke="0" w="21596" h="20209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  <a:lnTo>
                    <a:pt x="0" y="20209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wrap="none" lIns="90000" rIns="90000" anchor="ctr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Calibri"/>
              </a:endParaRPr>
            </a:p>
          </p:txBody>
        </p:sp>
        <p:sp>
          <p:nvSpPr>
            <p:cNvPr id="80" name="Gears (3)"/>
            <p:cNvSpPr/>
            <p:nvPr/>
          </p:nvSpPr>
          <p:spPr>
            <a:xfrm flipH="1" rot="10776600">
              <a:off x="11760120" y="976680"/>
              <a:ext cx="226080" cy="210240"/>
            </a:xfrm>
            <a:custGeom>
              <a:avLst/>
              <a:gdLst>
                <a:gd name="textAreaLeft" fmla="*/ 360 w 226080"/>
                <a:gd name="textAreaRight" fmla="*/ 226800 w 226080"/>
                <a:gd name="textAreaTop" fmla="*/ 0 h 210240"/>
                <a:gd name="textAreaBottom" fmla="*/ 210600 h 210240"/>
              </a:gdLst>
              <a:ahLst/>
              <a:rect l="textAreaLeft" t="textAreaTop" r="textAreaRight" b="textAreaBottom"/>
              <a:pathLst>
                <a:path fill="none" w="21596" h="20209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</a:path>
                <a:path stroke="0" w="21596" h="20209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  <a:lnTo>
                    <a:pt x="0" y="20209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wrap="none" lIns="90000" rIns="90000" anchor="ctr" rot="10800000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Calibri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chemeClr val="dk1"/>
                </a:solidFill>
                <a:latin typeface="Calibri Light"/>
              </a:rPr>
              <a:t>Our Mission</a:t>
            </a:r>
            <a:endParaRPr b="0" lang="en-US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74983" lnSpcReduction="10000"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Collaborate across industry on Data Science for Drug Development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Increase awareness on Data Science tools and challenges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Increase understanding and share experience with various types of data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Interact with Regulatory Bodies on Data Science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Discuss and exchange ideas on various methods, e.g. statistics, ML/AI, CS, and data-driven optimization for inference and prediction in various phases of R&amp;D including diagnostics and operations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Discuss and share analyses of new types of data: high frequency data  from mobile devices, imaging data, unstructured data, (very) high dimensional data, and Real World Data (RWD)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Promoting insights into new developments in software, programming languages, and handy tools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Collaborate with other SIGs in areas of mutual interest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</p:txBody>
      </p:sp>
      <p:grpSp>
        <p:nvGrpSpPr>
          <p:cNvPr id="83" name="Group 11"/>
          <p:cNvGrpSpPr/>
          <p:nvPr/>
        </p:nvGrpSpPr>
        <p:grpSpPr>
          <a:xfrm>
            <a:off x="10351080" y="241560"/>
            <a:ext cx="1660680" cy="1834200"/>
            <a:chOff x="10351080" y="241560"/>
            <a:chExt cx="1660680" cy="1834200"/>
          </a:xfrm>
        </p:grpSpPr>
        <p:sp>
          <p:nvSpPr>
            <p:cNvPr id="84" name="Gears (3)"/>
            <p:cNvSpPr/>
            <p:nvPr/>
          </p:nvSpPr>
          <p:spPr>
            <a:xfrm flipH="1" rot="1439400">
              <a:off x="11351160" y="1281600"/>
              <a:ext cx="572400" cy="552600"/>
            </a:xfrm>
            <a:custGeom>
              <a:avLst/>
              <a:gdLst>
                <a:gd name="textAreaLeft" fmla="*/ 360 w 572400"/>
                <a:gd name="textAreaRight" fmla="*/ 573120 w 572400"/>
                <a:gd name="textAreaTop" fmla="*/ 0 h 552600"/>
                <a:gd name="textAreaBottom" fmla="*/ 552960 h 552600"/>
              </a:gdLst>
              <a:ahLst/>
              <a:rect l="textAreaLeft" t="textAreaTop" r="textAreaRight" b="textAreaBottom"/>
              <a:pathLst>
                <a:path w="532" h="514">
                  <a:moveTo>
                    <a:pt x="463" y="302"/>
                  </a:moveTo>
                  <a:cubicBezTo>
                    <a:pt x="532" y="283"/>
                    <a:pt x="532" y="283"/>
                    <a:pt x="532" y="283"/>
                  </a:cubicBezTo>
                  <a:cubicBezTo>
                    <a:pt x="530" y="213"/>
                    <a:pt x="530" y="213"/>
                    <a:pt x="530" y="213"/>
                  </a:cubicBezTo>
                  <a:cubicBezTo>
                    <a:pt x="457" y="190"/>
                    <a:pt x="457" y="190"/>
                    <a:pt x="457" y="190"/>
                  </a:cubicBezTo>
                  <a:cubicBezTo>
                    <a:pt x="451" y="175"/>
                    <a:pt x="444" y="161"/>
                    <a:pt x="436" y="149"/>
                  </a:cubicBezTo>
                  <a:cubicBezTo>
                    <a:pt x="467" y="86"/>
                    <a:pt x="467" y="86"/>
                    <a:pt x="467" y="86"/>
                  </a:cubicBezTo>
                  <a:cubicBezTo>
                    <a:pt x="413" y="39"/>
                    <a:pt x="413" y="39"/>
                    <a:pt x="413" y="39"/>
                  </a:cubicBezTo>
                  <a:cubicBezTo>
                    <a:pt x="358" y="79"/>
                    <a:pt x="358" y="79"/>
                    <a:pt x="358" y="79"/>
                  </a:cubicBezTo>
                  <a:cubicBezTo>
                    <a:pt x="348" y="74"/>
                    <a:pt x="338" y="70"/>
                    <a:pt x="328" y="67"/>
                  </a:cubicBezTo>
                  <a:cubicBezTo>
                    <a:pt x="299" y="0"/>
                    <a:pt x="299" y="0"/>
                    <a:pt x="299" y="0"/>
                  </a:cubicBezTo>
                  <a:cubicBezTo>
                    <a:pt x="230" y="2"/>
                    <a:pt x="230" y="2"/>
                    <a:pt x="230" y="2"/>
                  </a:cubicBezTo>
                  <a:cubicBezTo>
                    <a:pt x="210" y="66"/>
                    <a:pt x="210" y="66"/>
                    <a:pt x="210" y="66"/>
                  </a:cubicBezTo>
                  <a:cubicBezTo>
                    <a:pt x="200" y="69"/>
                    <a:pt x="190" y="72"/>
                    <a:pt x="180" y="77"/>
                  </a:cubicBezTo>
                  <a:cubicBezTo>
                    <a:pt x="116" y="38"/>
                    <a:pt x="116" y="38"/>
                    <a:pt x="116" y="38"/>
                  </a:cubicBezTo>
                  <a:cubicBezTo>
                    <a:pt x="70" y="87"/>
                    <a:pt x="70" y="87"/>
                    <a:pt x="70" y="87"/>
                  </a:cubicBezTo>
                  <a:cubicBezTo>
                    <a:pt x="95" y="150"/>
                    <a:pt x="95" y="150"/>
                    <a:pt x="95" y="150"/>
                  </a:cubicBezTo>
                  <a:cubicBezTo>
                    <a:pt x="87" y="163"/>
                    <a:pt x="80" y="176"/>
                    <a:pt x="75" y="190"/>
                  </a:cubicBezTo>
                  <a:cubicBezTo>
                    <a:pt x="4" y="203"/>
                    <a:pt x="4" y="203"/>
                    <a:pt x="4" y="203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67" y="299"/>
                    <a:pt x="67" y="299"/>
                    <a:pt x="67" y="299"/>
                  </a:cubicBezTo>
                  <a:cubicBezTo>
                    <a:pt x="67" y="299"/>
                    <a:pt x="67" y="299"/>
                    <a:pt x="67" y="300"/>
                  </a:cubicBezTo>
                  <a:cubicBezTo>
                    <a:pt x="71" y="318"/>
                    <a:pt x="77" y="336"/>
                    <a:pt x="86" y="352"/>
                  </a:cubicBezTo>
                  <a:cubicBezTo>
                    <a:pt x="55" y="417"/>
                    <a:pt x="55" y="417"/>
                    <a:pt x="55" y="417"/>
                  </a:cubicBezTo>
                  <a:cubicBezTo>
                    <a:pt x="103" y="461"/>
                    <a:pt x="103" y="461"/>
                    <a:pt x="103" y="461"/>
                  </a:cubicBezTo>
                  <a:cubicBezTo>
                    <a:pt x="156" y="426"/>
                    <a:pt x="156" y="426"/>
                    <a:pt x="156" y="426"/>
                  </a:cubicBezTo>
                  <a:cubicBezTo>
                    <a:pt x="173" y="437"/>
                    <a:pt x="192" y="445"/>
                    <a:pt x="211" y="450"/>
                  </a:cubicBezTo>
                  <a:cubicBezTo>
                    <a:pt x="225" y="514"/>
                    <a:pt x="225" y="514"/>
                    <a:pt x="225" y="514"/>
                  </a:cubicBezTo>
                  <a:cubicBezTo>
                    <a:pt x="295" y="514"/>
                    <a:pt x="295" y="514"/>
                    <a:pt x="295" y="514"/>
                  </a:cubicBezTo>
                  <a:cubicBezTo>
                    <a:pt x="314" y="451"/>
                    <a:pt x="314" y="451"/>
                    <a:pt x="314" y="451"/>
                  </a:cubicBezTo>
                  <a:cubicBezTo>
                    <a:pt x="334" y="446"/>
                    <a:pt x="353" y="438"/>
                    <a:pt x="370" y="427"/>
                  </a:cubicBezTo>
                  <a:cubicBezTo>
                    <a:pt x="425" y="462"/>
                    <a:pt x="425" y="462"/>
                    <a:pt x="425" y="462"/>
                  </a:cubicBezTo>
                  <a:cubicBezTo>
                    <a:pt x="471" y="416"/>
                    <a:pt x="471" y="416"/>
                    <a:pt x="471" y="416"/>
                  </a:cubicBezTo>
                  <a:cubicBezTo>
                    <a:pt x="438" y="360"/>
                    <a:pt x="438" y="360"/>
                    <a:pt x="438" y="360"/>
                  </a:cubicBezTo>
                  <a:cubicBezTo>
                    <a:pt x="449" y="343"/>
                    <a:pt x="458" y="323"/>
                    <a:pt x="463" y="302"/>
                  </a:cubicBezTo>
                  <a:close/>
                  <a:moveTo>
                    <a:pt x="263" y="342"/>
                  </a:moveTo>
                  <a:cubicBezTo>
                    <a:pt x="212" y="342"/>
                    <a:pt x="170" y="300"/>
                    <a:pt x="170" y="249"/>
                  </a:cubicBezTo>
                  <a:cubicBezTo>
                    <a:pt x="170" y="198"/>
                    <a:pt x="212" y="157"/>
                    <a:pt x="263" y="157"/>
                  </a:cubicBezTo>
                  <a:cubicBezTo>
                    <a:pt x="314" y="157"/>
                    <a:pt x="355" y="198"/>
                    <a:pt x="355" y="249"/>
                  </a:cubicBezTo>
                  <a:cubicBezTo>
                    <a:pt x="355" y="300"/>
                    <a:pt x="314" y="342"/>
                    <a:pt x="263" y="342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Calibri"/>
              </a:endParaRPr>
            </a:p>
          </p:txBody>
        </p:sp>
        <p:sp>
          <p:nvSpPr>
            <p:cNvPr id="85" name="Gears (3)"/>
            <p:cNvSpPr/>
            <p:nvPr/>
          </p:nvSpPr>
          <p:spPr>
            <a:xfrm flipH="1" rot="21035400">
              <a:off x="10643040" y="1281600"/>
              <a:ext cx="763200" cy="736560"/>
            </a:xfrm>
            <a:custGeom>
              <a:avLst/>
              <a:gdLst>
                <a:gd name="textAreaLeft" fmla="*/ 360 w 763200"/>
                <a:gd name="textAreaRight" fmla="*/ 763920 w 763200"/>
                <a:gd name="textAreaTop" fmla="*/ 0 h 736560"/>
                <a:gd name="textAreaBottom" fmla="*/ 736920 h 736560"/>
              </a:gdLst>
              <a:ahLst/>
              <a:rect l="textAreaLeft" t="textAreaTop" r="textAreaRight" b="textAreaBottom"/>
              <a:pathLst>
                <a:path w="532" h="514">
                  <a:moveTo>
                    <a:pt x="463" y="302"/>
                  </a:moveTo>
                  <a:cubicBezTo>
                    <a:pt x="532" y="283"/>
                    <a:pt x="532" y="283"/>
                    <a:pt x="532" y="283"/>
                  </a:cubicBezTo>
                  <a:cubicBezTo>
                    <a:pt x="530" y="213"/>
                    <a:pt x="530" y="213"/>
                    <a:pt x="530" y="213"/>
                  </a:cubicBezTo>
                  <a:cubicBezTo>
                    <a:pt x="457" y="190"/>
                    <a:pt x="457" y="190"/>
                    <a:pt x="457" y="190"/>
                  </a:cubicBezTo>
                  <a:cubicBezTo>
                    <a:pt x="451" y="175"/>
                    <a:pt x="444" y="161"/>
                    <a:pt x="436" y="149"/>
                  </a:cubicBezTo>
                  <a:cubicBezTo>
                    <a:pt x="467" y="86"/>
                    <a:pt x="467" y="86"/>
                    <a:pt x="467" y="86"/>
                  </a:cubicBezTo>
                  <a:cubicBezTo>
                    <a:pt x="413" y="39"/>
                    <a:pt x="413" y="39"/>
                    <a:pt x="413" y="39"/>
                  </a:cubicBezTo>
                  <a:cubicBezTo>
                    <a:pt x="358" y="79"/>
                    <a:pt x="358" y="79"/>
                    <a:pt x="358" y="79"/>
                  </a:cubicBezTo>
                  <a:cubicBezTo>
                    <a:pt x="348" y="74"/>
                    <a:pt x="338" y="70"/>
                    <a:pt x="328" y="67"/>
                  </a:cubicBezTo>
                  <a:cubicBezTo>
                    <a:pt x="299" y="0"/>
                    <a:pt x="299" y="0"/>
                    <a:pt x="299" y="0"/>
                  </a:cubicBezTo>
                  <a:cubicBezTo>
                    <a:pt x="230" y="2"/>
                    <a:pt x="230" y="2"/>
                    <a:pt x="230" y="2"/>
                  </a:cubicBezTo>
                  <a:cubicBezTo>
                    <a:pt x="210" y="66"/>
                    <a:pt x="210" y="66"/>
                    <a:pt x="210" y="66"/>
                  </a:cubicBezTo>
                  <a:cubicBezTo>
                    <a:pt x="200" y="69"/>
                    <a:pt x="190" y="72"/>
                    <a:pt x="180" y="77"/>
                  </a:cubicBezTo>
                  <a:cubicBezTo>
                    <a:pt x="116" y="38"/>
                    <a:pt x="116" y="38"/>
                    <a:pt x="116" y="38"/>
                  </a:cubicBezTo>
                  <a:cubicBezTo>
                    <a:pt x="70" y="87"/>
                    <a:pt x="70" y="87"/>
                    <a:pt x="70" y="87"/>
                  </a:cubicBezTo>
                  <a:cubicBezTo>
                    <a:pt x="95" y="150"/>
                    <a:pt x="95" y="150"/>
                    <a:pt x="95" y="150"/>
                  </a:cubicBezTo>
                  <a:cubicBezTo>
                    <a:pt x="87" y="163"/>
                    <a:pt x="80" y="176"/>
                    <a:pt x="75" y="190"/>
                  </a:cubicBezTo>
                  <a:cubicBezTo>
                    <a:pt x="4" y="203"/>
                    <a:pt x="4" y="203"/>
                    <a:pt x="4" y="203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67" y="299"/>
                    <a:pt x="67" y="299"/>
                    <a:pt x="67" y="299"/>
                  </a:cubicBezTo>
                  <a:cubicBezTo>
                    <a:pt x="67" y="299"/>
                    <a:pt x="67" y="299"/>
                    <a:pt x="67" y="300"/>
                  </a:cubicBezTo>
                  <a:cubicBezTo>
                    <a:pt x="71" y="318"/>
                    <a:pt x="77" y="336"/>
                    <a:pt x="86" y="352"/>
                  </a:cubicBezTo>
                  <a:cubicBezTo>
                    <a:pt x="55" y="417"/>
                    <a:pt x="55" y="417"/>
                    <a:pt x="55" y="417"/>
                  </a:cubicBezTo>
                  <a:cubicBezTo>
                    <a:pt x="103" y="461"/>
                    <a:pt x="103" y="461"/>
                    <a:pt x="103" y="461"/>
                  </a:cubicBezTo>
                  <a:cubicBezTo>
                    <a:pt x="156" y="426"/>
                    <a:pt x="156" y="426"/>
                    <a:pt x="156" y="426"/>
                  </a:cubicBezTo>
                  <a:cubicBezTo>
                    <a:pt x="173" y="437"/>
                    <a:pt x="192" y="445"/>
                    <a:pt x="211" y="450"/>
                  </a:cubicBezTo>
                  <a:cubicBezTo>
                    <a:pt x="225" y="514"/>
                    <a:pt x="225" y="514"/>
                    <a:pt x="225" y="514"/>
                  </a:cubicBezTo>
                  <a:cubicBezTo>
                    <a:pt x="295" y="514"/>
                    <a:pt x="295" y="514"/>
                    <a:pt x="295" y="514"/>
                  </a:cubicBezTo>
                  <a:cubicBezTo>
                    <a:pt x="314" y="451"/>
                    <a:pt x="314" y="451"/>
                    <a:pt x="314" y="451"/>
                  </a:cubicBezTo>
                  <a:cubicBezTo>
                    <a:pt x="334" y="446"/>
                    <a:pt x="353" y="438"/>
                    <a:pt x="370" y="427"/>
                  </a:cubicBezTo>
                  <a:cubicBezTo>
                    <a:pt x="425" y="462"/>
                    <a:pt x="425" y="462"/>
                    <a:pt x="425" y="462"/>
                  </a:cubicBezTo>
                  <a:cubicBezTo>
                    <a:pt x="471" y="416"/>
                    <a:pt x="471" y="416"/>
                    <a:pt x="471" y="416"/>
                  </a:cubicBezTo>
                  <a:cubicBezTo>
                    <a:pt x="438" y="360"/>
                    <a:pt x="438" y="360"/>
                    <a:pt x="438" y="360"/>
                  </a:cubicBezTo>
                  <a:cubicBezTo>
                    <a:pt x="449" y="343"/>
                    <a:pt x="458" y="323"/>
                    <a:pt x="463" y="302"/>
                  </a:cubicBezTo>
                  <a:close/>
                  <a:moveTo>
                    <a:pt x="263" y="342"/>
                  </a:moveTo>
                  <a:cubicBezTo>
                    <a:pt x="212" y="342"/>
                    <a:pt x="170" y="300"/>
                    <a:pt x="170" y="249"/>
                  </a:cubicBezTo>
                  <a:cubicBezTo>
                    <a:pt x="170" y="198"/>
                    <a:pt x="212" y="157"/>
                    <a:pt x="263" y="157"/>
                  </a:cubicBezTo>
                  <a:cubicBezTo>
                    <a:pt x="314" y="157"/>
                    <a:pt x="355" y="198"/>
                    <a:pt x="355" y="249"/>
                  </a:cubicBezTo>
                  <a:cubicBezTo>
                    <a:pt x="355" y="300"/>
                    <a:pt x="314" y="342"/>
                    <a:pt x="263" y="342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Calibri"/>
              </a:endParaRPr>
            </a:p>
          </p:txBody>
        </p:sp>
        <p:sp>
          <p:nvSpPr>
            <p:cNvPr id="86" name="Gears (3)"/>
            <p:cNvSpPr/>
            <p:nvPr/>
          </p:nvSpPr>
          <p:spPr>
            <a:xfrm flipH="1" rot="992400">
              <a:off x="10454760" y="876600"/>
              <a:ext cx="521640" cy="504360"/>
            </a:xfrm>
            <a:custGeom>
              <a:avLst/>
              <a:gdLst>
                <a:gd name="textAreaLeft" fmla="*/ -360 w 521640"/>
                <a:gd name="textAreaRight" fmla="*/ 521640 w 521640"/>
                <a:gd name="textAreaTop" fmla="*/ 0 h 504360"/>
                <a:gd name="textAreaBottom" fmla="*/ 504720 h 504360"/>
              </a:gdLst>
              <a:ahLst/>
              <a:rect l="textAreaLeft" t="textAreaTop" r="textAreaRight" b="textAreaBottom"/>
              <a:pathLst>
                <a:path w="532" h="514">
                  <a:moveTo>
                    <a:pt x="463" y="302"/>
                  </a:moveTo>
                  <a:cubicBezTo>
                    <a:pt x="532" y="283"/>
                    <a:pt x="532" y="283"/>
                    <a:pt x="532" y="283"/>
                  </a:cubicBezTo>
                  <a:cubicBezTo>
                    <a:pt x="530" y="213"/>
                    <a:pt x="530" y="213"/>
                    <a:pt x="530" y="213"/>
                  </a:cubicBezTo>
                  <a:cubicBezTo>
                    <a:pt x="457" y="190"/>
                    <a:pt x="457" y="190"/>
                    <a:pt x="457" y="190"/>
                  </a:cubicBezTo>
                  <a:cubicBezTo>
                    <a:pt x="451" y="175"/>
                    <a:pt x="444" y="161"/>
                    <a:pt x="436" y="149"/>
                  </a:cubicBezTo>
                  <a:cubicBezTo>
                    <a:pt x="467" y="86"/>
                    <a:pt x="467" y="86"/>
                    <a:pt x="467" y="86"/>
                  </a:cubicBezTo>
                  <a:cubicBezTo>
                    <a:pt x="413" y="39"/>
                    <a:pt x="413" y="39"/>
                    <a:pt x="413" y="39"/>
                  </a:cubicBezTo>
                  <a:cubicBezTo>
                    <a:pt x="358" y="79"/>
                    <a:pt x="358" y="79"/>
                    <a:pt x="358" y="79"/>
                  </a:cubicBezTo>
                  <a:cubicBezTo>
                    <a:pt x="348" y="74"/>
                    <a:pt x="338" y="70"/>
                    <a:pt x="328" y="67"/>
                  </a:cubicBezTo>
                  <a:cubicBezTo>
                    <a:pt x="299" y="0"/>
                    <a:pt x="299" y="0"/>
                    <a:pt x="299" y="0"/>
                  </a:cubicBezTo>
                  <a:cubicBezTo>
                    <a:pt x="230" y="2"/>
                    <a:pt x="230" y="2"/>
                    <a:pt x="230" y="2"/>
                  </a:cubicBezTo>
                  <a:cubicBezTo>
                    <a:pt x="210" y="66"/>
                    <a:pt x="210" y="66"/>
                    <a:pt x="210" y="66"/>
                  </a:cubicBezTo>
                  <a:cubicBezTo>
                    <a:pt x="200" y="69"/>
                    <a:pt x="190" y="72"/>
                    <a:pt x="180" y="77"/>
                  </a:cubicBezTo>
                  <a:cubicBezTo>
                    <a:pt x="116" y="38"/>
                    <a:pt x="116" y="38"/>
                    <a:pt x="116" y="38"/>
                  </a:cubicBezTo>
                  <a:cubicBezTo>
                    <a:pt x="70" y="87"/>
                    <a:pt x="70" y="87"/>
                    <a:pt x="70" y="87"/>
                  </a:cubicBezTo>
                  <a:cubicBezTo>
                    <a:pt x="95" y="150"/>
                    <a:pt x="95" y="150"/>
                    <a:pt x="95" y="150"/>
                  </a:cubicBezTo>
                  <a:cubicBezTo>
                    <a:pt x="87" y="163"/>
                    <a:pt x="80" y="176"/>
                    <a:pt x="75" y="190"/>
                  </a:cubicBezTo>
                  <a:cubicBezTo>
                    <a:pt x="4" y="203"/>
                    <a:pt x="4" y="203"/>
                    <a:pt x="4" y="203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67" y="299"/>
                    <a:pt x="67" y="299"/>
                    <a:pt x="67" y="299"/>
                  </a:cubicBezTo>
                  <a:cubicBezTo>
                    <a:pt x="67" y="299"/>
                    <a:pt x="67" y="299"/>
                    <a:pt x="67" y="300"/>
                  </a:cubicBezTo>
                  <a:cubicBezTo>
                    <a:pt x="71" y="318"/>
                    <a:pt x="77" y="336"/>
                    <a:pt x="86" y="352"/>
                  </a:cubicBezTo>
                  <a:cubicBezTo>
                    <a:pt x="55" y="417"/>
                    <a:pt x="55" y="417"/>
                    <a:pt x="55" y="417"/>
                  </a:cubicBezTo>
                  <a:cubicBezTo>
                    <a:pt x="103" y="461"/>
                    <a:pt x="103" y="461"/>
                    <a:pt x="103" y="461"/>
                  </a:cubicBezTo>
                  <a:cubicBezTo>
                    <a:pt x="156" y="426"/>
                    <a:pt x="156" y="426"/>
                    <a:pt x="156" y="426"/>
                  </a:cubicBezTo>
                  <a:cubicBezTo>
                    <a:pt x="173" y="437"/>
                    <a:pt x="192" y="445"/>
                    <a:pt x="211" y="450"/>
                  </a:cubicBezTo>
                  <a:cubicBezTo>
                    <a:pt x="225" y="514"/>
                    <a:pt x="225" y="514"/>
                    <a:pt x="225" y="514"/>
                  </a:cubicBezTo>
                  <a:cubicBezTo>
                    <a:pt x="295" y="514"/>
                    <a:pt x="295" y="514"/>
                    <a:pt x="295" y="514"/>
                  </a:cubicBezTo>
                  <a:cubicBezTo>
                    <a:pt x="314" y="451"/>
                    <a:pt x="314" y="451"/>
                    <a:pt x="314" y="451"/>
                  </a:cubicBezTo>
                  <a:cubicBezTo>
                    <a:pt x="334" y="446"/>
                    <a:pt x="353" y="438"/>
                    <a:pt x="370" y="427"/>
                  </a:cubicBezTo>
                  <a:cubicBezTo>
                    <a:pt x="425" y="462"/>
                    <a:pt x="425" y="462"/>
                    <a:pt x="425" y="462"/>
                  </a:cubicBezTo>
                  <a:cubicBezTo>
                    <a:pt x="471" y="416"/>
                    <a:pt x="471" y="416"/>
                    <a:pt x="471" y="416"/>
                  </a:cubicBezTo>
                  <a:cubicBezTo>
                    <a:pt x="438" y="360"/>
                    <a:pt x="438" y="360"/>
                    <a:pt x="438" y="360"/>
                  </a:cubicBezTo>
                  <a:cubicBezTo>
                    <a:pt x="449" y="343"/>
                    <a:pt x="458" y="323"/>
                    <a:pt x="463" y="302"/>
                  </a:cubicBezTo>
                  <a:close/>
                  <a:moveTo>
                    <a:pt x="263" y="342"/>
                  </a:moveTo>
                  <a:cubicBezTo>
                    <a:pt x="212" y="342"/>
                    <a:pt x="170" y="300"/>
                    <a:pt x="170" y="249"/>
                  </a:cubicBezTo>
                  <a:cubicBezTo>
                    <a:pt x="170" y="198"/>
                    <a:pt x="212" y="157"/>
                    <a:pt x="263" y="157"/>
                  </a:cubicBezTo>
                  <a:cubicBezTo>
                    <a:pt x="314" y="157"/>
                    <a:pt x="355" y="198"/>
                    <a:pt x="355" y="249"/>
                  </a:cubicBezTo>
                  <a:cubicBezTo>
                    <a:pt x="355" y="300"/>
                    <a:pt x="314" y="342"/>
                    <a:pt x="263" y="34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Calibri"/>
              </a:endParaRPr>
            </a:p>
          </p:txBody>
        </p:sp>
        <p:sp>
          <p:nvSpPr>
            <p:cNvPr id="87" name="Gears (3)"/>
            <p:cNvSpPr/>
            <p:nvPr/>
          </p:nvSpPr>
          <p:spPr>
            <a:xfrm flipH="1" rot="141600">
              <a:off x="10864800" y="389880"/>
              <a:ext cx="1043640" cy="1007640"/>
            </a:xfrm>
            <a:custGeom>
              <a:avLst/>
              <a:gdLst>
                <a:gd name="textAreaLeft" fmla="*/ -360 w 1043640"/>
                <a:gd name="textAreaRight" fmla="*/ 1043640 w 1043640"/>
                <a:gd name="textAreaTop" fmla="*/ 0 h 1007640"/>
                <a:gd name="textAreaBottom" fmla="*/ 1008000 h 1007640"/>
              </a:gdLst>
              <a:ahLst/>
              <a:rect l="textAreaLeft" t="textAreaTop" r="textAreaRight" b="textAreaBottom"/>
              <a:pathLst>
                <a:path w="532" h="514">
                  <a:moveTo>
                    <a:pt x="463" y="302"/>
                  </a:moveTo>
                  <a:cubicBezTo>
                    <a:pt x="532" y="283"/>
                    <a:pt x="532" y="283"/>
                    <a:pt x="532" y="283"/>
                  </a:cubicBezTo>
                  <a:cubicBezTo>
                    <a:pt x="530" y="213"/>
                    <a:pt x="530" y="213"/>
                    <a:pt x="530" y="213"/>
                  </a:cubicBezTo>
                  <a:cubicBezTo>
                    <a:pt x="457" y="190"/>
                    <a:pt x="457" y="190"/>
                    <a:pt x="457" y="190"/>
                  </a:cubicBezTo>
                  <a:cubicBezTo>
                    <a:pt x="451" y="175"/>
                    <a:pt x="444" y="161"/>
                    <a:pt x="436" y="149"/>
                  </a:cubicBezTo>
                  <a:cubicBezTo>
                    <a:pt x="467" y="86"/>
                    <a:pt x="467" y="86"/>
                    <a:pt x="467" y="86"/>
                  </a:cubicBezTo>
                  <a:cubicBezTo>
                    <a:pt x="413" y="39"/>
                    <a:pt x="413" y="39"/>
                    <a:pt x="413" y="39"/>
                  </a:cubicBezTo>
                  <a:cubicBezTo>
                    <a:pt x="358" y="79"/>
                    <a:pt x="358" y="79"/>
                    <a:pt x="358" y="79"/>
                  </a:cubicBezTo>
                  <a:cubicBezTo>
                    <a:pt x="348" y="74"/>
                    <a:pt x="338" y="70"/>
                    <a:pt x="328" y="67"/>
                  </a:cubicBezTo>
                  <a:cubicBezTo>
                    <a:pt x="299" y="0"/>
                    <a:pt x="299" y="0"/>
                    <a:pt x="299" y="0"/>
                  </a:cubicBezTo>
                  <a:cubicBezTo>
                    <a:pt x="230" y="2"/>
                    <a:pt x="230" y="2"/>
                    <a:pt x="230" y="2"/>
                  </a:cubicBezTo>
                  <a:cubicBezTo>
                    <a:pt x="210" y="66"/>
                    <a:pt x="210" y="66"/>
                    <a:pt x="210" y="66"/>
                  </a:cubicBezTo>
                  <a:cubicBezTo>
                    <a:pt x="200" y="69"/>
                    <a:pt x="190" y="72"/>
                    <a:pt x="180" y="77"/>
                  </a:cubicBezTo>
                  <a:cubicBezTo>
                    <a:pt x="116" y="38"/>
                    <a:pt x="116" y="38"/>
                    <a:pt x="116" y="38"/>
                  </a:cubicBezTo>
                  <a:cubicBezTo>
                    <a:pt x="70" y="87"/>
                    <a:pt x="70" y="87"/>
                    <a:pt x="70" y="87"/>
                  </a:cubicBezTo>
                  <a:cubicBezTo>
                    <a:pt x="95" y="150"/>
                    <a:pt x="95" y="150"/>
                    <a:pt x="95" y="150"/>
                  </a:cubicBezTo>
                  <a:cubicBezTo>
                    <a:pt x="87" y="163"/>
                    <a:pt x="80" y="176"/>
                    <a:pt x="75" y="190"/>
                  </a:cubicBezTo>
                  <a:cubicBezTo>
                    <a:pt x="4" y="203"/>
                    <a:pt x="4" y="203"/>
                    <a:pt x="4" y="203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67" y="299"/>
                    <a:pt x="67" y="299"/>
                    <a:pt x="67" y="299"/>
                  </a:cubicBezTo>
                  <a:cubicBezTo>
                    <a:pt x="67" y="299"/>
                    <a:pt x="67" y="299"/>
                    <a:pt x="67" y="300"/>
                  </a:cubicBezTo>
                  <a:cubicBezTo>
                    <a:pt x="71" y="318"/>
                    <a:pt x="77" y="336"/>
                    <a:pt x="86" y="352"/>
                  </a:cubicBezTo>
                  <a:cubicBezTo>
                    <a:pt x="55" y="417"/>
                    <a:pt x="55" y="417"/>
                    <a:pt x="55" y="417"/>
                  </a:cubicBezTo>
                  <a:cubicBezTo>
                    <a:pt x="103" y="461"/>
                    <a:pt x="103" y="461"/>
                    <a:pt x="103" y="461"/>
                  </a:cubicBezTo>
                  <a:cubicBezTo>
                    <a:pt x="156" y="426"/>
                    <a:pt x="156" y="426"/>
                    <a:pt x="156" y="426"/>
                  </a:cubicBezTo>
                  <a:cubicBezTo>
                    <a:pt x="173" y="437"/>
                    <a:pt x="192" y="445"/>
                    <a:pt x="211" y="450"/>
                  </a:cubicBezTo>
                  <a:cubicBezTo>
                    <a:pt x="225" y="514"/>
                    <a:pt x="225" y="514"/>
                    <a:pt x="225" y="514"/>
                  </a:cubicBezTo>
                  <a:cubicBezTo>
                    <a:pt x="295" y="514"/>
                    <a:pt x="295" y="514"/>
                    <a:pt x="295" y="514"/>
                  </a:cubicBezTo>
                  <a:cubicBezTo>
                    <a:pt x="314" y="451"/>
                    <a:pt x="314" y="451"/>
                    <a:pt x="314" y="451"/>
                  </a:cubicBezTo>
                  <a:cubicBezTo>
                    <a:pt x="334" y="446"/>
                    <a:pt x="353" y="438"/>
                    <a:pt x="370" y="427"/>
                  </a:cubicBezTo>
                  <a:cubicBezTo>
                    <a:pt x="425" y="462"/>
                    <a:pt x="425" y="462"/>
                    <a:pt x="425" y="462"/>
                  </a:cubicBezTo>
                  <a:cubicBezTo>
                    <a:pt x="471" y="416"/>
                    <a:pt x="471" y="416"/>
                    <a:pt x="471" y="416"/>
                  </a:cubicBezTo>
                  <a:cubicBezTo>
                    <a:pt x="438" y="360"/>
                    <a:pt x="438" y="360"/>
                    <a:pt x="438" y="360"/>
                  </a:cubicBezTo>
                  <a:cubicBezTo>
                    <a:pt x="449" y="343"/>
                    <a:pt x="458" y="323"/>
                    <a:pt x="463" y="302"/>
                  </a:cubicBezTo>
                  <a:close/>
                  <a:moveTo>
                    <a:pt x="263" y="342"/>
                  </a:moveTo>
                  <a:cubicBezTo>
                    <a:pt x="212" y="342"/>
                    <a:pt x="170" y="300"/>
                    <a:pt x="170" y="249"/>
                  </a:cubicBezTo>
                  <a:cubicBezTo>
                    <a:pt x="170" y="198"/>
                    <a:pt x="212" y="157"/>
                    <a:pt x="263" y="157"/>
                  </a:cubicBezTo>
                  <a:cubicBezTo>
                    <a:pt x="314" y="157"/>
                    <a:pt x="355" y="198"/>
                    <a:pt x="355" y="249"/>
                  </a:cubicBezTo>
                  <a:cubicBezTo>
                    <a:pt x="355" y="300"/>
                    <a:pt x="314" y="342"/>
                    <a:pt x="263" y="342"/>
                  </a:cubicBezTo>
                  <a:close/>
                </a:path>
              </a:pathLst>
            </a:custGeom>
            <a:solidFill>
              <a:srgbClr val="44324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Calibri"/>
              </a:endParaRPr>
            </a:p>
          </p:txBody>
        </p:sp>
        <p:sp>
          <p:nvSpPr>
            <p:cNvPr id="88" name="Gears (3)"/>
            <p:cNvSpPr/>
            <p:nvPr/>
          </p:nvSpPr>
          <p:spPr>
            <a:xfrm rot="10620000">
              <a:off x="10356480" y="1196280"/>
              <a:ext cx="226080" cy="210240"/>
            </a:xfrm>
            <a:custGeom>
              <a:avLst/>
              <a:gdLst>
                <a:gd name="textAreaLeft" fmla="*/ 0 w 226080"/>
                <a:gd name="textAreaRight" fmla="*/ 226440 w 226080"/>
                <a:gd name="textAreaTop" fmla="*/ 0 h 210240"/>
                <a:gd name="textAreaBottom" fmla="*/ 210600 h 210240"/>
              </a:gdLst>
              <a:ahLst/>
              <a:rect l="textAreaLeft" t="textAreaTop" r="textAreaRight" b="textAreaBottom"/>
              <a:pathLst>
                <a:path fill="none" w="21596" h="20209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</a:path>
                <a:path stroke="0" w="21596" h="20209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  <a:lnTo>
                    <a:pt x="0" y="20209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wrap="none" lIns="90000" rIns="90000" anchor="ctr" rot="10800000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Calibri"/>
              </a:endParaRPr>
            </a:p>
          </p:txBody>
        </p:sp>
        <p:sp>
          <p:nvSpPr>
            <p:cNvPr id="89" name="Gears (3)"/>
            <p:cNvSpPr/>
            <p:nvPr/>
          </p:nvSpPr>
          <p:spPr>
            <a:xfrm flipV="1" rot="11613600">
              <a:off x="11007000" y="267480"/>
              <a:ext cx="246240" cy="189000"/>
            </a:xfrm>
            <a:custGeom>
              <a:avLst/>
              <a:gdLst>
                <a:gd name="textAreaLeft" fmla="*/ 0 w 246240"/>
                <a:gd name="textAreaRight" fmla="*/ 246600 w 246240"/>
                <a:gd name="textAreaTop" fmla="*/ -360 h 189000"/>
                <a:gd name="textAreaBottom" fmla="*/ 189000 h 189000"/>
              </a:gdLst>
              <a:ahLst/>
              <a:rect l="textAreaLeft" t="textAreaTop" r="textAreaRight" b="textAreaBottom"/>
              <a:pathLst>
                <a:path fill="none" w="21596" h="20209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</a:path>
                <a:path stroke="0" w="21596" h="20209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  <a:lnTo>
                    <a:pt x="0" y="20209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wrap="none" lIns="90000" rIns="90000" anchor="ctr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Calibri"/>
              </a:endParaRPr>
            </a:p>
          </p:txBody>
        </p:sp>
        <p:sp>
          <p:nvSpPr>
            <p:cNvPr id="90" name="Gears (3)"/>
            <p:cNvSpPr/>
            <p:nvPr/>
          </p:nvSpPr>
          <p:spPr>
            <a:xfrm rot="9190800">
              <a:off x="11457000" y="1769040"/>
              <a:ext cx="225000" cy="209160"/>
            </a:xfrm>
            <a:custGeom>
              <a:avLst/>
              <a:gdLst>
                <a:gd name="textAreaLeft" fmla="*/ 0 w 225000"/>
                <a:gd name="textAreaRight" fmla="*/ 225360 w 225000"/>
                <a:gd name="textAreaTop" fmla="*/ 0 h 209160"/>
                <a:gd name="textAreaBottom" fmla="*/ 209520 h 209160"/>
              </a:gdLst>
              <a:ahLst/>
              <a:rect l="textAreaLeft" t="textAreaTop" r="textAreaRight" b="textAreaBottom"/>
              <a:pathLst>
                <a:path fill="none" w="21596" h="20209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</a:path>
                <a:path stroke="0" w="21596" h="20209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  <a:lnTo>
                    <a:pt x="0" y="20209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wrap="none" lIns="90000" rIns="90000" anchor="ctr" rot="10800000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Calibri"/>
              </a:endParaRPr>
            </a:p>
          </p:txBody>
        </p:sp>
        <p:sp>
          <p:nvSpPr>
            <p:cNvPr id="91" name="Gears (3)"/>
            <p:cNvSpPr/>
            <p:nvPr/>
          </p:nvSpPr>
          <p:spPr>
            <a:xfrm flipH="1" flipV="1" rot="10590600">
              <a:off x="11760120" y="1240920"/>
              <a:ext cx="226080" cy="210240"/>
            </a:xfrm>
            <a:custGeom>
              <a:avLst/>
              <a:gdLst>
                <a:gd name="textAreaLeft" fmla="*/ 360 w 226080"/>
                <a:gd name="textAreaRight" fmla="*/ 226800 w 226080"/>
                <a:gd name="textAreaTop" fmla="*/ 360 h 210240"/>
                <a:gd name="textAreaBottom" fmla="*/ 210960 h 210240"/>
              </a:gdLst>
              <a:ahLst/>
              <a:rect l="textAreaLeft" t="textAreaTop" r="textAreaRight" b="textAreaBottom"/>
              <a:pathLst>
                <a:path fill="none" w="21596" h="20209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</a:path>
                <a:path stroke="0" w="21596" h="20209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  <a:lnTo>
                    <a:pt x="0" y="20209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wrap="none" lIns="90000" rIns="90000" anchor="ctr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Calibri"/>
              </a:endParaRPr>
            </a:p>
          </p:txBody>
        </p:sp>
        <p:sp>
          <p:nvSpPr>
            <p:cNvPr id="92" name="Gears (3)"/>
            <p:cNvSpPr/>
            <p:nvPr/>
          </p:nvSpPr>
          <p:spPr>
            <a:xfrm flipH="1" rot="10776600">
              <a:off x="11760120" y="976680"/>
              <a:ext cx="226080" cy="210240"/>
            </a:xfrm>
            <a:custGeom>
              <a:avLst/>
              <a:gdLst>
                <a:gd name="textAreaLeft" fmla="*/ 360 w 226080"/>
                <a:gd name="textAreaRight" fmla="*/ 226800 w 226080"/>
                <a:gd name="textAreaTop" fmla="*/ 0 h 210240"/>
                <a:gd name="textAreaBottom" fmla="*/ 210600 h 210240"/>
              </a:gdLst>
              <a:ahLst/>
              <a:rect l="textAreaLeft" t="textAreaTop" r="textAreaRight" b="textAreaBottom"/>
              <a:pathLst>
                <a:path fill="none" w="21596" h="20209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</a:path>
                <a:path stroke="0" w="21596" h="20209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  <a:lnTo>
                    <a:pt x="0" y="20209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wrap="none" lIns="90000" rIns="90000" anchor="ctr" rot="10800000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Calibri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_rels/item2.xml.rels><?xml version="1.0" encoding="UTF-8"?>
<Relationships xmlns="http://schemas.openxmlformats.org/package/2006/relationships"><Relationship Id="rId1" Type="http://schemas.openxmlformats.org/officeDocument/2006/relationships/customXmlProps" Target="itemProps2.xml"/>
</Relationships>
</file>

<file path=customXml/_rels/item3.xml.rels><?xml version="1.0" encoding="UTF-8"?>
<Relationships xmlns="http://schemas.openxmlformats.org/package/2006/relationships"><Relationship Id="rId1" Type="http://schemas.openxmlformats.org/officeDocument/2006/relationships/customXmlProps" Target="itemProps3.xml"/>
</Relationships>
</file>

<file path=customXml/_rels/item4.xml.rels><?xml version="1.0" encoding="UTF-8"?>
<Relationships xmlns="http://schemas.openxmlformats.org/package/2006/relationships"><Relationship Id="rId1" Type="http://schemas.openxmlformats.org/officeDocument/2006/relationships/customXmlProps" Target="itemProps4.xml"/>
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3cc2fe6-d691-4e39-a8a4-3bb83de63507" xsi:nil="true"/>
    <lcf76f155ced4ddcb4097134ff3c332f xmlns="789a5397-e311-4074-bb86-a3d262859971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75E9266EDB6945AAE4FDCF515F0563" ma:contentTypeVersion="" ma:contentTypeDescription="Create a new document." ma:contentTypeScope="" ma:versionID="1e02a04b15ac1ed70c4132a59111abed">
  <xsd:schema xmlns:xsd="http://www.w3.org/2001/XMLSchema" xmlns:xs="http://www.w3.org/2001/XMLSchema" xmlns:p="http://schemas.microsoft.com/office/2006/metadata/properties" xmlns:ns2="789a5397-e311-4074-bb86-a3d262859971" xmlns:ns3="33cc2fe6-d691-4e39-a8a4-3bb83de63507" targetNamespace="http://schemas.microsoft.com/office/2006/metadata/properties" ma:root="true" ma:fieldsID="1e80d303ca8cf9d285d744e1a17912c2" ns2:_="" ns3:_="">
    <xsd:import namespace="789a5397-e311-4074-bb86-a3d262859971"/>
    <xsd:import namespace="33cc2fe6-d691-4e39-a8a4-3bb83de635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9a5397-e311-4074-bb86-a3d26285997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06aaa40-c663-4506-a8f2-94edda6b6d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cc2fe6-d691-4e39-a8a4-3bb83de6350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42faf04-aa28-4cb8-8f85-9aac7f3384e3}" ma:internalName="TaxCatchAll" ma:showField="CatchAllData" ma:web="33cc2fe6-d691-4e39-a8a4-3bb83de635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2D1F3BE5861B47A6B2D75932D0FD03" ma:contentTypeVersion="16" ma:contentTypeDescription="Create a new document." ma:contentTypeScope="" ma:versionID="a46e9c972e21bb0873312919fcb23321">
  <xsd:schema xmlns:xsd="http://www.w3.org/2001/XMLSchema" xmlns:xs="http://www.w3.org/2001/XMLSchema" xmlns:p="http://schemas.microsoft.com/office/2006/metadata/properties" xmlns:ns1="http://schemas.microsoft.com/sharepoint/v3" xmlns:ns2="1a4d292e-883c-434b-96e3-060cfff16c86" xmlns:ns3="0abe6f44-9193-460f-b94e-a4349a02c0da" targetNamespace="http://schemas.microsoft.com/office/2006/metadata/properties" ma:root="true" ma:fieldsID="db5152e19696294d99355ac230b89fae" ns1:_="" ns2:_="" ns3:_="">
    <xsd:import namespace="http://schemas.microsoft.com/sharepoint/v3"/>
    <xsd:import namespace="1a4d292e-883c-434b-96e3-060cfff16c86"/>
    <xsd:import namespace="0abe6f44-9193-460f-b94e-a4349a02c0da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2:TaxCatchAllLabel" minOccurs="0"/>
                <xsd:element ref="ns1:_dlc_Exempt" minOccurs="0"/>
                <xsd:element ref="ns1:_dlc_ExpireDateSaved" minOccurs="0"/>
                <xsd:element ref="ns1:_dlc_ExpireDate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10" nillable="true" ma:displayName="Exempt from Policy" ma:hidden="true" ma:internalName="_dlc_Exempt" ma:readOnly="false">
      <xsd:simpleType>
        <xsd:restriction base="dms:Unknown"/>
      </xsd:simpleType>
    </xsd:element>
    <xsd:element name="_dlc_ExpireDateSaved" ma:index="11" nillable="true" ma:displayName="Original Expiration Date" ma:hidden="true" ma:internalName="_dlc_ExpireDateSaved" ma:readOnly="false">
      <xsd:simpleType>
        <xsd:restriction base="dms:DateTime"/>
      </xsd:simpleType>
    </xsd:element>
    <xsd:element name="_dlc_ExpireDate" ma:index="12" nillable="true" ma:displayName="Expiration Date" ma:hidden="true" ma:internalName="_dlc_ExpireDate" ma:readOnly="fals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4d292e-883c-434b-96e3-060cfff16c86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87656c58-8600-4f30-859c-e4b9fedabb0b}" ma:internalName="TaxCatchAll" ma:showField="CatchAllData" ma:web="a2b28e87-abdc-41f8-a151-e9d276d5c1e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9" nillable="true" ma:displayName="Taxonomy Catch All Column1" ma:hidden="true" ma:list="{87656c58-8600-4f30-859c-e4b9fedabb0b}" ma:internalName="TaxCatchAllLabel" ma:readOnly="true" ma:showField="CatchAllDataLabel" ma:web="a2b28e87-abdc-41f8-a151-e9d276d5c1e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be6f44-9193-460f-b94e-a4349a02c0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30BADA-03C0-4840-A13E-94789013A3D7}">
  <ds:schemaRefs>
    <ds:schemaRef ds:uri="0abe6f44-9193-460f-b94e-a4349a02c0da"/>
    <ds:schemaRef ds:uri="1a4d292e-883c-434b-96e3-060cfff16c8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F5CF3F2-AA52-4CB9-8A35-04E61F22E8BA}"/>
</file>

<file path=customXml/itemProps3.xml><?xml version="1.0" encoding="utf-8"?>
<ds:datastoreItem xmlns:ds="http://schemas.openxmlformats.org/officeDocument/2006/customXml" ds:itemID="{8EEED220-7D43-4D70-A393-3149BCB9D735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3264A24F-2B94-45B2-9DDE-66074C47D17E}">
  <ds:schemaRefs>
    <ds:schemaRef ds:uri="0abe6f44-9193-460f-b94e-a4349a02c0da"/>
    <ds:schemaRef ds:uri="1a4d292e-883c-434b-96e3-060cfff16c8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LibreOffice/24.2.7.2$Linux_X86_64 LibreOffice_project/420$Build-2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2023-09-26T08:52:55Z</dcterms:created>
  <dc:creator>Henneges, Carsten /DE</dc:creator>
  <dc:description/>
  <dc:language>en-US</dc:language>
  <cp:lastModifiedBy/>
  <dcterms:modified xsi:type="dcterms:W3CDTF">2026-01-03T20:33:21Z</dcterms:modified>
  <cp:revision>2</cp:revision>
  <dc:subject/>
  <dc:title>Join the  PSI Data Science SIG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Office:8</vt:lpwstr>
  </property>
  <property fmtid="{D5CDD505-2E9C-101B-9397-08002B2CF9AE}" pid="3" name="ClassificationContentMarkingFooterText">
    <vt:lpwstr>RESTRICTED</vt:lpwstr>
  </property>
  <property fmtid="{D5CDD505-2E9C-101B-9397-08002B2CF9AE}" pid="4" name="ContentTypeId">
    <vt:lpwstr>0x010100A82D1F3BE5861B47A6B2D75932D0FD03</vt:lpwstr>
  </property>
  <property fmtid="{D5CDD505-2E9C-101B-9397-08002B2CF9AE}" pid="5" name="MSIP_Label_2c76c141-ac86-40e5-abf2-c6f60e474cee_ActionId">
    <vt:lpwstr>85ddd2bf-52e6-4216-bdc5-933d4b5bb043</vt:lpwstr>
  </property>
  <property fmtid="{D5CDD505-2E9C-101B-9397-08002B2CF9AE}" pid="6" name="MSIP_Label_2c76c141-ac86-40e5-abf2-c6f60e474cee_ContentBits">
    <vt:lpwstr>2</vt:lpwstr>
  </property>
  <property fmtid="{D5CDD505-2E9C-101B-9397-08002B2CF9AE}" pid="7" name="MSIP_Label_2c76c141-ac86-40e5-abf2-c6f60e474cee_Enabled">
    <vt:lpwstr>true</vt:lpwstr>
  </property>
  <property fmtid="{D5CDD505-2E9C-101B-9397-08002B2CF9AE}" pid="8" name="MSIP_Label_2c76c141-ac86-40e5-abf2-c6f60e474cee_Method">
    <vt:lpwstr>Standard</vt:lpwstr>
  </property>
  <property fmtid="{D5CDD505-2E9C-101B-9397-08002B2CF9AE}" pid="9" name="MSIP_Label_2c76c141-ac86-40e5-abf2-c6f60e474cee_Name">
    <vt:lpwstr>2c76c141-ac86-40e5-abf2-c6f60e474cee</vt:lpwstr>
  </property>
  <property fmtid="{D5CDD505-2E9C-101B-9397-08002B2CF9AE}" pid="10" name="MSIP_Label_2c76c141-ac86-40e5-abf2-c6f60e474cee_SetDate">
    <vt:lpwstr>2023-10-03T15:34:03Z</vt:lpwstr>
  </property>
  <property fmtid="{D5CDD505-2E9C-101B-9397-08002B2CF9AE}" pid="11" name="MSIP_Label_2c76c141-ac86-40e5-abf2-c6f60e474cee_SiteId">
    <vt:lpwstr>fcb2b37b-5da0-466b-9b83-0014b67a7c78</vt:lpwstr>
  </property>
  <property fmtid="{D5CDD505-2E9C-101B-9397-08002B2CF9AE}" pid="12" name="MSIP_Label_d9088468-0951-4aef-9cc3-0a346e475ddc_ActionId">
    <vt:lpwstr>2b1d71e7-996a-4cde-b217-d5ea68309d80</vt:lpwstr>
  </property>
  <property fmtid="{D5CDD505-2E9C-101B-9397-08002B2CF9AE}" pid="13" name="MSIP_Label_d9088468-0951-4aef-9cc3-0a346e475ddc_ContentBits">
    <vt:lpwstr>0</vt:lpwstr>
  </property>
  <property fmtid="{D5CDD505-2E9C-101B-9397-08002B2CF9AE}" pid="14" name="MSIP_Label_d9088468-0951-4aef-9cc3-0a346e475ddc_Enabled">
    <vt:lpwstr>true</vt:lpwstr>
  </property>
  <property fmtid="{D5CDD505-2E9C-101B-9397-08002B2CF9AE}" pid="15" name="MSIP_Label_d9088468-0951-4aef-9cc3-0a346e475ddc_Method">
    <vt:lpwstr>Privileged</vt:lpwstr>
  </property>
  <property fmtid="{D5CDD505-2E9C-101B-9397-08002B2CF9AE}" pid="16" name="MSIP_Label_d9088468-0951-4aef-9cc3-0a346e475ddc_Name">
    <vt:lpwstr>Public</vt:lpwstr>
  </property>
  <property fmtid="{D5CDD505-2E9C-101B-9397-08002B2CF9AE}" pid="17" name="MSIP_Label_d9088468-0951-4aef-9cc3-0a346e475ddc_SetDate">
    <vt:lpwstr>2023-09-26T08:53:03Z</vt:lpwstr>
  </property>
  <property fmtid="{D5CDD505-2E9C-101B-9397-08002B2CF9AE}" pid="18" name="MSIP_Label_d9088468-0951-4aef-9cc3-0a346e475ddc_SiteId">
    <vt:lpwstr>aca3c8d6-aa71-4e1a-a10e-03572fc58c0b</vt:lpwstr>
  </property>
  <property fmtid="{D5CDD505-2E9C-101B-9397-08002B2CF9AE}" pid="19" name="PresentationFormat">
    <vt:lpwstr>Widescreen</vt:lpwstr>
  </property>
  <property fmtid="{D5CDD505-2E9C-101B-9397-08002B2CF9AE}" pid="20" name="Slides">
    <vt:i4>5</vt:i4>
  </property>
</Properties>
</file>